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7" r:id="rId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Exempelsidor" id="{B7755078-7B47-409F-83D8-E85998059676}">
          <p14:sldIdLst>
            <p14:sldId id="337"/>
          </p14:sldIdLst>
        </p14:section>
        <p14:section name="Apendix" id="{5B6ACA49-16F7-479F-86F7-D63591AFE06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z Karlsson" initials="MK" lastIdx="1" clrIdx="0">
    <p:extLst>
      <p:ext uri="{19B8F6BF-5375-455C-9EA6-DF929625EA0E}">
        <p15:presenceInfo xmlns:p15="http://schemas.microsoft.com/office/powerpoint/2012/main" userId="S::matz.karlsson@nobina.se::ec03e6ed-234e-4e18-b5d3-4fe8ab2cc8ad" providerId="AD"/>
      </p:ext>
    </p:extLst>
  </p:cmAuthor>
  <p:cmAuthor id="2" name="Linda Holmberg" initials="LH" lastIdx="51" clrIdx="1">
    <p:extLst>
      <p:ext uri="{19B8F6BF-5375-455C-9EA6-DF929625EA0E}">
        <p15:presenceInfo xmlns:p15="http://schemas.microsoft.com/office/powerpoint/2012/main" userId="S::linda.holmberg@nobina.se::dd81268a-0387-4629-8198-326c52ef61ba" providerId="AD"/>
      </p:ext>
    </p:extLst>
  </p:cmAuthor>
  <p:cmAuthor id="3" name="Admir Turanovic" initials="AT" lastIdx="1" clrIdx="2">
    <p:extLst>
      <p:ext uri="{19B8F6BF-5375-455C-9EA6-DF929625EA0E}">
        <p15:presenceInfo xmlns:p15="http://schemas.microsoft.com/office/powerpoint/2012/main" userId="S::admir.turanovic@nobina.se::d14452f8-ba84-4a31-af5d-bac41de86042" providerId="AD"/>
      </p:ext>
    </p:extLst>
  </p:cmAuthor>
  <p:cmAuthor id="4" name="Viktor Hedberg" initials="VH" lastIdx="1" clrIdx="3">
    <p:extLst>
      <p:ext uri="{19B8F6BF-5375-455C-9EA6-DF929625EA0E}">
        <p15:presenceInfo xmlns:p15="http://schemas.microsoft.com/office/powerpoint/2012/main" userId="S::viktor.hedberg@nobina.se::a4a6ba54-0d10-4d9d-9272-0c075d16c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935"/>
    <a:srgbClr val="ECFEE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a Andreasson" userId="80e7f73d-12ef-443a-941a-875bf4d6a42f" providerId="ADAL" clId="{033534F4-DF75-4FFE-9972-1734521354D0}"/>
    <pc:docChg chg="delSld modSection">
      <pc:chgData name="Åsa Andreasson" userId="80e7f73d-12ef-443a-941a-875bf4d6a42f" providerId="ADAL" clId="{033534F4-DF75-4FFE-9972-1734521354D0}" dt="2024-10-28T12:01:13.687" v="5" actId="47"/>
      <pc:docMkLst>
        <pc:docMk/>
      </pc:docMkLst>
      <pc:sldChg chg="del">
        <pc:chgData name="Åsa Andreasson" userId="80e7f73d-12ef-443a-941a-875bf4d6a42f" providerId="ADAL" clId="{033534F4-DF75-4FFE-9972-1734521354D0}" dt="2024-10-28T12:01:13.687" v="5" actId="47"/>
        <pc:sldMkLst>
          <pc:docMk/>
          <pc:sldMk cId="3070623988" sldId="342"/>
        </pc:sldMkLst>
      </pc:sldChg>
      <pc:sldChg chg="del">
        <pc:chgData name="Åsa Andreasson" userId="80e7f73d-12ef-443a-941a-875bf4d6a42f" providerId="ADAL" clId="{033534F4-DF75-4FFE-9972-1734521354D0}" dt="2024-10-28T12:01:12.404" v="2" actId="47"/>
        <pc:sldMkLst>
          <pc:docMk/>
          <pc:sldMk cId="1305497852" sldId="347"/>
        </pc:sldMkLst>
      </pc:sldChg>
      <pc:sldChg chg="del">
        <pc:chgData name="Åsa Andreasson" userId="80e7f73d-12ef-443a-941a-875bf4d6a42f" providerId="ADAL" clId="{033534F4-DF75-4FFE-9972-1734521354D0}" dt="2024-10-28T12:01:10.869" v="0" actId="47"/>
        <pc:sldMkLst>
          <pc:docMk/>
          <pc:sldMk cId="3821052462" sldId="2134806839"/>
        </pc:sldMkLst>
      </pc:sldChg>
      <pc:sldChg chg="del">
        <pc:chgData name="Åsa Andreasson" userId="80e7f73d-12ef-443a-941a-875bf4d6a42f" providerId="ADAL" clId="{033534F4-DF75-4FFE-9972-1734521354D0}" dt="2024-10-28T12:01:13.062" v="4" actId="47"/>
        <pc:sldMkLst>
          <pc:docMk/>
          <pc:sldMk cId="1348337247" sldId="2134806876"/>
        </pc:sldMkLst>
      </pc:sldChg>
      <pc:sldChg chg="del">
        <pc:chgData name="Åsa Andreasson" userId="80e7f73d-12ef-443a-941a-875bf4d6a42f" providerId="ADAL" clId="{033534F4-DF75-4FFE-9972-1734521354D0}" dt="2024-10-28T12:01:11.950" v="1" actId="47"/>
        <pc:sldMkLst>
          <pc:docMk/>
          <pc:sldMk cId="3615195596" sldId="2134806896"/>
        </pc:sldMkLst>
      </pc:sldChg>
      <pc:sldChg chg="del">
        <pc:chgData name="Åsa Andreasson" userId="80e7f73d-12ef-443a-941a-875bf4d6a42f" providerId="ADAL" clId="{033534F4-DF75-4FFE-9972-1734521354D0}" dt="2024-10-28T12:01:12.731" v="3" actId="47"/>
        <pc:sldMkLst>
          <pc:docMk/>
          <pc:sldMk cId="1333573572" sldId="21348068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F4257-0A98-40A2-9122-A993412A67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3C92D3D-6827-4C2C-A4A6-0C3F04B4F78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sv-SE" sz="800" b="0">
              <a:solidFill>
                <a:schemeClr val="bg1"/>
              </a:solidFill>
              <a:latin typeface="+mn-lt"/>
            </a:rPr>
            <a:t>Affärschef</a:t>
          </a:r>
          <a:br>
            <a:rPr lang="sv-SE" sz="800" b="0">
              <a:solidFill>
                <a:schemeClr val="bg1"/>
              </a:solidFill>
              <a:latin typeface="+mn-lt"/>
            </a:rPr>
          </a:br>
          <a:r>
            <a:rPr lang="sv-SE" sz="800" b="0">
              <a:solidFill>
                <a:schemeClr val="bg1"/>
              </a:solidFill>
              <a:latin typeface="+mn-lt"/>
            </a:rPr>
            <a:t>Åsa Tobiasson</a:t>
          </a:r>
        </a:p>
      </dgm:t>
    </dgm:pt>
    <dgm:pt modelId="{05ACB97E-BC18-4F81-85AF-1B9AF5675EF8}" type="parTrans" cxnId="{150D2D42-66E8-45F0-94C8-D04DBA619E3B}">
      <dgm:prSet/>
      <dgm:spPr/>
      <dgm:t>
        <a:bodyPr/>
        <a:lstStyle/>
        <a:p>
          <a:endParaRPr lang="sv-SE"/>
        </a:p>
      </dgm:t>
    </dgm:pt>
    <dgm:pt modelId="{E2128DFE-742C-47D8-9068-15D8117412CE}" type="sibTrans" cxnId="{150D2D42-66E8-45F0-94C8-D04DBA619E3B}">
      <dgm:prSet/>
      <dgm:spPr/>
      <dgm:t>
        <a:bodyPr/>
        <a:lstStyle/>
        <a:p>
          <a:endParaRPr lang="sv-SE"/>
        </a:p>
      </dgm:t>
    </dgm:pt>
    <dgm:pt modelId="{188EE0FA-FA37-4631-AA5D-21670FAD2C4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/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sv-SE" sz="700" dirty="0">
              <a:solidFill>
                <a:schemeClr val="bg1"/>
              </a:solidFill>
            </a:rPr>
            <a:t>Produktionschef</a:t>
          </a:r>
        </a:p>
        <a:p>
          <a:r>
            <a:rPr lang="sv-SE" sz="700" dirty="0">
              <a:solidFill>
                <a:schemeClr val="bg1"/>
              </a:solidFill>
            </a:rPr>
            <a:t>Peter Enquist</a:t>
          </a:r>
        </a:p>
      </dgm:t>
    </dgm:pt>
    <dgm:pt modelId="{2A0D919F-EB21-480E-B704-ED3A7A6C20BF}" type="parTrans" cxnId="{B20F9A1C-7D01-4ADA-ACCB-713EC6480F6A}">
      <dgm:prSet/>
      <dgm:spPr>
        <a:solidFill>
          <a:schemeClr val="accent5">
            <a:lumMod val="50000"/>
          </a:schemeClr>
        </a:solidFill>
        <a:ln>
          <a:solidFill>
            <a:schemeClr val="accent1"/>
          </a:solidFill>
          <a:prstDash val="solid"/>
        </a:ln>
      </dgm:spPr>
      <dgm:t>
        <a:bodyPr/>
        <a:lstStyle/>
        <a:p>
          <a:endParaRPr lang="sv-SE"/>
        </a:p>
      </dgm:t>
    </dgm:pt>
    <dgm:pt modelId="{D5BC6C58-F830-4D5D-B077-4F4DD0199FA2}" type="sibTrans" cxnId="{B20F9A1C-7D01-4ADA-ACCB-713EC6480F6A}">
      <dgm:prSet/>
      <dgm:spPr/>
      <dgm:t>
        <a:bodyPr/>
        <a:lstStyle/>
        <a:p>
          <a:endParaRPr lang="sv-SE"/>
        </a:p>
      </dgm:t>
    </dgm:pt>
    <dgm:pt modelId="{8C9FC8AA-255F-494E-9340-1677F6AC44A6}">
      <dgm:prSet phldrT="[Text]" custT="1"/>
      <dgm:spPr>
        <a:solidFill>
          <a:prstClr val="white">
            <a:lumMod val="95000"/>
          </a:prstClr>
        </a:solidFill>
        <a:ln w="28575" cap="flat" cmpd="sng" algn="ctr">
          <a:solidFill>
            <a:srgbClr val="00508C"/>
          </a:solidFill>
          <a:prstDash val="solid"/>
          <a:miter lim="800000"/>
        </a:ln>
        <a:effectLst/>
      </dgm:spPr>
      <dgm:t>
        <a:bodyPr spcFirstLastPara="0" vert="horz" wrap="square" lIns="4445" tIns="4445" rIns="4445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Produktionsledning</a:t>
          </a:r>
        </a:p>
      </dgm:t>
    </dgm:pt>
    <dgm:pt modelId="{48A81DFF-9A73-4CE3-86D5-BACDB42E7A3E}" type="parTrans" cxnId="{AD279AAA-5456-426A-AA1F-8198B1547A2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sv-SE"/>
        </a:p>
      </dgm:t>
    </dgm:pt>
    <dgm:pt modelId="{4DDACDDF-4BE4-434A-A53A-F5E7BB424D5B}" type="sibTrans" cxnId="{AD279AAA-5456-426A-AA1F-8198B1547A21}">
      <dgm:prSet/>
      <dgm:spPr/>
      <dgm:t>
        <a:bodyPr/>
        <a:lstStyle/>
        <a:p>
          <a:endParaRPr lang="sv-SE"/>
        </a:p>
      </dgm:t>
    </dgm:pt>
    <dgm:pt modelId="{FD1E5DBA-DD9D-4607-9CF6-5480E6E6F353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sv-SE" sz="600">
              <a:solidFill>
                <a:schemeClr val="tx2"/>
              </a:solidFill>
            </a:rPr>
            <a:t>Produktionsledning</a:t>
          </a:r>
        </a:p>
      </dgm:t>
    </dgm:pt>
    <dgm:pt modelId="{0F620ADE-3B10-4CB0-A620-F2501F5F82EA}" type="parTrans" cxnId="{D2852F40-49E3-42FA-9850-B7C8DA922B5C}">
      <dgm:prSet/>
      <dgm:spPr>
        <a:ln>
          <a:solidFill>
            <a:schemeClr val="accent6"/>
          </a:solidFill>
        </a:ln>
      </dgm:spPr>
      <dgm:t>
        <a:bodyPr/>
        <a:lstStyle/>
        <a:p>
          <a:endParaRPr lang="sv-SE"/>
        </a:p>
      </dgm:t>
    </dgm:pt>
    <dgm:pt modelId="{D27EC8EA-D990-4F14-8F76-EDFB76277241}" type="sibTrans" cxnId="{D2852F40-49E3-42FA-9850-B7C8DA922B5C}">
      <dgm:prSet/>
      <dgm:spPr/>
      <dgm:t>
        <a:bodyPr/>
        <a:lstStyle/>
        <a:p>
          <a:endParaRPr lang="sv-SE"/>
        </a:p>
      </dgm:t>
    </dgm:pt>
    <dgm:pt modelId="{7B58C976-F456-4A4A-87BB-CC3EFD12E3F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sv-SE" sz="700" b="0" dirty="0">
              <a:solidFill>
                <a:schemeClr val="bg1"/>
              </a:solidFill>
              <a:latin typeface="+mn-lt"/>
            </a:rPr>
            <a:t>Business Controller</a:t>
          </a:r>
          <a:br>
            <a:rPr lang="sv-SE" sz="700" b="0" dirty="0">
              <a:solidFill>
                <a:schemeClr val="bg1"/>
              </a:solidFill>
              <a:latin typeface="+mn-lt"/>
            </a:rPr>
          </a:br>
          <a:r>
            <a:rPr lang="sv-SE" sz="700" b="0" dirty="0">
              <a:solidFill>
                <a:schemeClr val="bg1"/>
              </a:solidFill>
              <a:latin typeface="+mn-lt"/>
            </a:rPr>
            <a:t>Fredrik Gustafsson</a:t>
          </a:r>
        </a:p>
      </dgm:t>
    </dgm:pt>
    <dgm:pt modelId="{12DA73F7-344C-4276-8B93-044AEB19540D}" type="parTrans" cxnId="{8EBEC54A-E200-4F6B-92B3-29027DCA47E3}">
      <dgm:prSet/>
      <dgm:spPr/>
      <dgm:t>
        <a:bodyPr/>
        <a:lstStyle/>
        <a:p>
          <a:endParaRPr lang="sv-SE"/>
        </a:p>
      </dgm:t>
    </dgm:pt>
    <dgm:pt modelId="{44C00557-A471-48BF-A9A5-6E3E74DDB35A}" type="sibTrans" cxnId="{8EBEC54A-E200-4F6B-92B3-29027DCA47E3}">
      <dgm:prSet/>
      <dgm:spPr/>
      <dgm:t>
        <a:bodyPr/>
        <a:lstStyle/>
        <a:p>
          <a:endParaRPr lang="sv-SE"/>
        </a:p>
      </dgm:t>
    </dgm:pt>
    <dgm:pt modelId="{7BB6EF50-4310-4876-BDE3-8EAADB0F27A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sv-SE" sz="700"/>
            <a:t>Underhållschef</a:t>
          </a:r>
          <a:br>
            <a:rPr lang="sv-SE" sz="700"/>
          </a:br>
          <a:r>
            <a:rPr lang="sv-SE" sz="700"/>
            <a:t>Stefan Mattsson</a:t>
          </a:r>
          <a:endParaRPr lang="sv-SE" sz="700">
            <a:solidFill>
              <a:schemeClr val="tx2"/>
            </a:solidFill>
          </a:endParaRPr>
        </a:p>
      </dgm:t>
    </dgm:pt>
    <dgm:pt modelId="{77E8C4B5-8297-437C-B890-C9B8F1ABAAB8}" type="parTrans" cxnId="{0D8E4C26-EE0E-4706-A853-45484CD86FC6}">
      <dgm:prSet/>
      <dgm:spPr/>
      <dgm:t>
        <a:bodyPr/>
        <a:lstStyle/>
        <a:p>
          <a:endParaRPr lang="sv-SE"/>
        </a:p>
      </dgm:t>
    </dgm:pt>
    <dgm:pt modelId="{5C4D5576-B67E-49D0-A22E-D72982F18050}" type="sibTrans" cxnId="{0D8E4C26-EE0E-4706-A853-45484CD86FC6}">
      <dgm:prSet/>
      <dgm:spPr/>
      <dgm:t>
        <a:bodyPr/>
        <a:lstStyle/>
        <a:p>
          <a:endParaRPr lang="sv-SE"/>
        </a:p>
      </dgm:t>
    </dgm:pt>
    <dgm:pt modelId="{7FE09286-DB12-4289-B788-021CAB35158E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/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sv-SE" sz="700" dirty="0">
              <a:solidFill>
                <a:schemeClr val="tx2"/>
              </a:solidFill>
            </a:rPr>
            <a:t>Personal</a:t>
          </a:r>
        </a:p>
        <a:p>
          <a:r>
            <a:rPr lang="sv-SE" sz="700" dirty="0">
              <a:solidFill>
                <a:schemeClr val="tx2"/>
              </a:solidFill>
            </a:rPr>
            <a:t>ledningschef</a:t>
          </a:r>
        </a:p>
        <a:p>
          <a:r>
            <a:rPr lang="sv-SE" sz="700" dirty="0">
              <a:solidFill>
                <a:schemeClr val="tx2"/>
              </a:solidFill>
            </a:rPr>
            <a:t>Erik Nolfelt</a:t>
          </a:r>
        </a:p>
      </dgm:t>
    </dgm:pt>
    <dgm:pt modelId="{771720EA-D958-47EB-83F1-451873FCF9E3}" type="parTrans" cxnId="{9FA3FEB4-8FC5-4068-840F-96B401FB1029}">
      <dgm:prSet/>
      <dgm:spPr/>
      <dgm:t>
        <a:bodyPr/>
        <a:lstStyle/>
        <a:p>
          <a:endParaRPr lang="sv-SE"/>
        </a:p>
      </dgm:t>
    </dgm:pt>
    <dgm:pt modelId="{632BFA42-7EE6-4525-9AFE-1F9E58A28915}" type="sibTrans" cxnId="{9FA3FEB4-8FC5-4068-840F-96B401FB1029}">
      <dgm:prSet/>
      <dgm:spPr/>
      <dgm:t>
        <a:bodyPr/>
        <a:lstStyle/>
        <a:p>
          <a:endParaRPr lang="sv-SE"/>
        </a:p>
      </dgm:t>
    </dgm:pt>
    <dgm:pt modelId="{C1DB9DF7-1AD8-40D2-8458-83AF719C3EED}">
      <dgm:prSet phldrT="[Text]" custT="1"/>
      <dgm:spPr>
        <a:solidFill>
          <a:srgbClr val="39A93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" tIns="3810" rIns="3810" bIns="3810" numCol="1" spcCol="1270" anchor="ctr" anchorCtr="0"/>
        <a:lstStyle/>
        <a:p>
          <a:endParaRPr lang="sv-SE" sz="6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endParaRPr lang="sv-SE" sz="6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r>
            <a:rPr lang="sv-SE" sz="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Gruppchef</a:t>
          </a:r>
        </a:p>
        <a:p>
          <a:r>
            <a:rPr lang="sv-SE" sz="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1,0</a:t>
          </a:r>
        </a:p>
        <a:p>
          <a:br>
            <a:rPr lang="sv-SE" sz="700" kern="1200" dirty="0">
              <a:solidFill>
                <a:srgbClr val="FF0000"/>
              </a:solidFill>
            </a:rPr>
          </a:br>
          <a:endParaRPr lang="sv-SE" sz="700" kern="1200" dirty="0">
            <a:solidFill>
              <a:srgbClr val="FF0000"/>
            </a:solidFill>
          </a:endParaRPr>
        </a:p>
      </dgm:t>
    </dgm:pt>
    <dgm:pt modelId="{C84E6F78-8284-430F-ACD3-405657ABBCD6}" type="parTrans" cxnId="{9C8197A5-5307-4E7F-AA95-EF1EF0B5F3B1}">
      <dgm:prSet/>
      <dgm:spPr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F2FD54DB-6BA1-4A3B-A580-B6BF300F9E21}" type="sibTrans" cxnId="{9C8197A5-5307-4E7F-AA95-EF1EF0B5F3B1}">
      <dgm:prSet/>
      <dgm:spPr/>
      <dgm:t>
        <a:bodyPr/>
        <a:lstStyle/>
        <a:p>
          <a:endParaRPr lang="sv-SE"/>
        </a:p>
      </dgm:t>
    </dgm:pt>
    <dgm:pt modelId="{7EBE5AEF-D3FD-45A1-9091-9F681C660132}">
      <dgm:prSet phldrT="[Text]"/>
      <dgm:spPr>
        <a:solidFill>
          <a:schemeClr val="bg1">
            <a:lumMod val="95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sv-SE" dirty="0">
              <a:solidFill>
                <a:schemeClr val="tx2"/>
              </a:solidFill>
            </a:rPr>
            <a:t>Gruppchef</a:t>
          </a:r>
        </a:p>
        <a:p>
          <a:r>
            <a:rPr lang="sv-SE" dirty="0">
              <a:solidFill>
                <a:schemeClr val="tx2"/>
              </a:solidFill>
            </a:rPr>
            <a:t>Sysslebäck/Torsby/Hagfors</a:t>
          </a:r>
        </a:p>
      </dgm:t>
    </dgm:pt>
    <dgm:pt modelId="{FC1A6CB3-FB57-4B2E-9444-7D1D8CB3F87B}" type="parTrans" cxnId="{0395125A-C33D-4CD6-B0AB-7FF84D9E6555}">
      <dgm:prSet/>
      <dgm:spPr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9EAEF85E-C2A5-4BE0-BA1B-19928C002F53}" type="sibTrans" cxnId="{0395125A-C33D-4CD6-B0AB-7FF84D9E6555}">
      <dgm:prSet/>
      <dgm:spPr/>
      <dgm:t>
        <a:bodyPr/>
        <a:lstStyle/>
        <a:p>
          <a:endParaRPr lang="sv-SE"/>
        </a:p>
      </dgm:t>
    </dgm:pt>
    <dgm:pt modelId="{375D476D-453E-4300-B714-0171B47F7A16}">
      <dgm:prSet phldrT="[Text]"/>
      <dgm:spPr>
        <a:solidFill>
          <a:schemeClr val="bg1">
            <a:lumMod val="95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sv-SE">
              <a:solidFill>
                <a:schemeClr val="tx2"/>
              </a:solidFill>
            </a:rPr>
            <a:t>Gruppchef</a:t>
          </a:r>
          <a:br>
            <a:rPr lang="sv-SE">
              <a:solidFill>
                <a:schemeClr val="tx2"/>
              </a:solidFill>
            </a:rPr>
          </a:br>
          <a:r>
            <a:rPr lang="sv-SE">
              <a:solidFill>
                <a:schemeClr val="tx2"/>
              </a:solidFill>
            </a:rPr>
            <a:t>Karlstad/Årjäng</a:t>
          </a:r>
        </a:p>
      </dgm:t>
    </dgm:pt>
    <dgm:pt modelId="{15CB5E0C-F60F-4DC6-9D87-8A7ECEF465B2}" type="parTrans" cxnId="{84C7E2D1-691A-4AA6-81F5-1D793B4858B2}">
      <dgm:prSet/>
      <dgm:spPr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7988141E-D396-4E74-8E11-A3AFF7FF12F3}" type="sibTrans" cxnId="{84C7E2D1-691A-4AA6-81F5-1D793B4858B2}">
      <dgm:prSet/>
      <dgm:spPr/>
      <dgm:t>
        <a:bodyPr/>
        <a:lstStyle/>
        <a:p>
          <a:endParaRPr lang="sv-SE"/>
        </a:p>
      </dgm:t>
    </dgm:pt>
    <dgm:pt modelId="{6D601CD4-7E9C-4FC3-AAC2-38C54C3DB742}">
      <dgm:prSet phldrT="[Text]"/>
      <dgm:spPr>
        <a:solidFill>
          <a:schemeClr val="bg1">
            <a:lumMod val="95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sv-SE" dirty="0">
              <a:solidFill>
                <a:schemeClr val="tx2"/>
              </a:solidFill>
            </a:rPr>
            <a:t>Gruppchef</a:t>
          </a:r>
          <a:br>
            <a:rPr lang="sv-SE" dirty="0">
              <a:solidFill>
                <a:schemeClr val="tx2"/>
              </a:solidFill>
            </a:rPr>
          </a:br>
          <a:r>
            <a:rPr lang="sv-SE" dirty="0">
              <a:solidFill>
                <a:schemeClr val="tx2"/>
              </a:solidFill>
            </a:rPr>
            <a:t>Karlstad/Säffle</a:t>
          </a:r>
        </a:p>
      </dgm:t>
    </dgm:pt>
    <dgm:pt modelId="{C692E380-611C-4D2F-AF93-7CC87CB3A293}" type="parTrans" cxnId="{ACDCAC7B-0305-4898-802C-1CB19BE8E820}">
      <dgm:prSet/>
      <dgm:spPr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9620B656-CF76-41E2-A622-1B6CC4D1E2A6}" type="sibTrans" cxnId="{ACDCAC7B-0305-4898-802C-1CB19BE8E820}">
      <dgm:prSet/>
      <dgm:spPr/>
      <dgm:t>
        <a:bodyPr/>
        <a:lstStyle/>
        <a:p>
          <a:endParaRPr lang="sv-SE"/>
        </a:p>
      </dgm:t>
    </dgm:pt>
    <dgm:pt modelId="{47CBDDF6-5372-4E5C-85F4-AD714BAE6D0C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sv-SE" sz="600">
              <a:solidFill>
                <a:schemeClr val="tx2"/>
              </a:solidFill>
            </a:rPr>
            <a:t>Utbildning &amp; rekrytering</a:t>
          </a:r>
          <a:br>
            <a:rPr lang="sv-SE" sz="700">
              <a:solidFill>
                <a:schemeClr val="tx2"/>
              </a:solidFill>
            </a:rPr>
          </a:br>
          <a:endParaRPr lang="sv-SE" sz="700">
            <a:solidFill>
              <a:schemeClr val="tx2"/>
            </a:solidFill>
          </a:endParaRPr>
        </a:p>
      </dgm:t>
    </dgm:pt>
    <dgm:pt modelId="{43FF920C-1803-436F-B029-03214A15B3C2}" type="parTrans" cxnId="{E7A1E1F8-8668-4709-B92D-6A9FC774C93A}">
      <dgm:prSet/>
      <dgm:spPr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D2035613-F0C9-46E0-9DBE-1C71DC975476}" type="sibTrans" cxnId="{E7A1E1F8-8668-4709-B92D-6A9FC774C93A}">
      <dgm:prSet/>
      <dgm:spPr/>
      <dgm:t>
        <a:bodyPr/>
        <a:lstStyle/>
        <a:p>
          <a:endParaRPr lang="sv-SE"/>
        </a:p>
      </dgm:t>
    </dgm:pt>
    <dgm:pt modelId="{99881A01-104F-48EF-914D-B71BBB004F6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 w="28575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v-SE" sz="700" dirty="0"/>
            <a:t>KM</a:t>
          </a:r>
          <a:br>
            <a:rPr lang="sv-SE" sz="700" dirty="0"/>
          </a:br>
          <a:r>
            <a:rPr lang="sv-SE" sz="700" dirty="0"/>
            <a:t>Inga-Lill Badh</a:t>
          </a:r>
          <a:endParaRPr lang="sv-SE" sz="700" dirty="0">
            <a:solidFill>
              <a:schemeClr val="tx2"/>
            </a:solidFill>
          </a:endParaRPr>
        </a:p>
      </dgm:t>
    </dgm:pt>
    <dgm:pt modelId="{EE244E84-B507-4693-97B9-570EA27563D9}" type="parTrans" cxnId="{F0F21D59-8AB2-4A6E-9C82-9D7F107D3F24}">
      <dgm:prSet/>
      <dgm:spPr/>
      <dgm:t>
        <a:bodyPr/>
        <a:lstStyle/>
        <a:p>
          <a:endParaRPr lang="sv-SE"/>
        </a:p>
      </dgm:t>
    </dgm:pt>
    <dgm:pt modelId="{24E9E59B-2A72-45F2-AF9D-FE0BBC292F49}" type="sibTrans" cxnId="{F0F21D59-8AB2-4A6E-9C82-9D7F107D3F24}">
      <dgm:prSet/>
      <dgm:spPr/>
      <dgm:t>
        <a:bodyPr/>
        <a:lstStyle/>
        <a:p>
          <a:endParaRPr lang="sv-SE"/>
        </a:p>
      </dgm:t>
    </dgm:pt>
    <dgm:pt modelId="{5C48921C-6646-421F-B795-BD42F0787698}">
      <dgm:prSet phldrT="[Text]"/>
      <dgm:spPr>
        <a:solidFill>
          <a:schemeClr val="bg1">
            <a:lumMod val="95000"/>
          </a:schemeClr>
        </a:solidFill>
        <a:ln w="28575">
          <a:solidFill>
            <a:schemeClr val="accent4"/>
          </a:solidFill>
        </a:ln>
      </dgm:spPr>
      <dgm:t>
        <a:bodyPr/>
        <a:lstStyle/>
        <a:p>
          <a:r>
            <a:rPr lang="sv-SE">
              <a:solidFill>
                <a:schemeClr val="tx1"/>
              </a:solidFill>
            </a:rPr>
            <a:t>Underhållsledare</a:t>
          </a:r>
          <a:br>
            <a:rPr lang="sv-SE">
              <a:solidFill>
                <a:schemeClr val="tx1"/>
              </a:solidFill>
            </a:rPr>
          </a:br>
          <a:r>
            <a:rPr lang="sv-SE">
              <a:solidFill>
                <a:schemeClr val="tx1"/>
              </a:solidFill>
            </a:rPr>
            <a:t>Karlstad</a:t>
          </a:r>
        </a:p>
      </dgm:t>
    </dgm:pt>
    <dgm:pt modelId="{36384151-58E8-4EAA-97A9-CD0870388F23}" type="parTrans" cxnId="{57BCB61D-981E-44F9-8CF2-6EBF8AC43636}">
      <dgm:prSet/>
      <dgm:spPr>
        <a:ln>
          <a:solidFill>
            <a:schemeClr val="accent4"/>
          </a:solidFill>
        </a:ln>
      </dgm:spPr>
      <dgm:t>
        <a:bodyPr/>
        <a:lstStyle/>
        <a:p>
          <a:endParaRPr lang="sv-SE"/>
        </a:p>
      </dgm:t>
    </dgm:pt>
    <dgm:pt modelId="{B3D5EB5F-132E-42B1-9EB5-9C89A32366A5}" type="sibTrans" cxnId="{57BCB61D-981E-44F9-8CF2-6EBF8AC43636}">
      <dgm:prSet/>
      <dgm:spPr/>
      <dgm:t>
        <a:bodyPr/>
        <a:lstStyle/>
        <a:p>
          <a:endParaRPr lang="sv-SE"/>
        </a:p>
      </dgm:t>
    </dgm:pt>
    <dgm:pt modelId="{EB3D721A-884F-4A9F-9CAA-DC91149B029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sv-SE" sz="700">
              <a:solidFill>
                <a:schemeClr val="accent2"/>
              </a:solidFill>
            </a:rPr>
            <a:t>Regional Fastighetschef</a:t>
          </a:r>
        </a:p>
      </dgm:t>
    </dgm:pt>
    <dgm:pt modelId="{D5CA4AF0-7882-4258-ADAE-CE4E70DDAB26}" type="parTrans" cxnId="{9316E90D-0C4C-4028-8799-E4CEC93C02F1}">
      <dgm:prSet/>
      <dgm:spPr/>
      <dgm:t>
        <a:bodyPr/>
        <a:lstStyle/>
        <a:p>
          <a:endParaRPr lang="sv-SE"/>
        </a:p>
      </dgm:t>
    </dgm:pt>
    <dgm:pt modelId="{30223D0D-F606-42FC-A637-40F4F6ADF913}" type="sibTrans" cxnId="{9316E90D-0C4C-4028-8799-E4CEC93C02F1}">
      <dgm:prSet/>
      <dgm:spPr/>
      <dgm:t>
        <a:bodyPr/>
        <a:lstStyle/>
        <a:p>
          <a:endParaRPr lang="sv-SE"/>
        </a:p>
      </dgm:t>
    </dgm:pt>
    <dgm:pt modelId="{509F2387-FDFE-452D-AA2D-2399BD95B206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sv-SE" sz="600">
              <a:solidFill>
                <a:schemeClr val="tx2"/>
              </a:solidFill>
            </a:rPr>
            <a:t>Produktionsledning </a:t>
          </a:r>
        </a:p>
      </dgm:t>
    </dgm:pt>
    <dgm:pt modelId="{A95AD998-BDC1-45A1-8C69-DC4651836D5C}" type="sibTrans" cxnId="{7582F52C-2B5F-4123-9F08-221AA24D91F1}">
      <dgm:prSet/>
      <dgm:spPr/>
      <dgm:t>
        <a:bodyPr/>
        <a:lstStyle/>
        <a:p>
          <a:endParaRPr lang="sv-SE"/>
        </a:p>
      </dgm:t>
    </dgm:pt>
    <dgm:pt modelId="{BD80E431-22D9-4077-ADF0-B712D4BD66EE}" type="parTrans" cxnId="{7582F52C-2B5F-4123-9F08-221AA24D91F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sv-SE"/>
        </a:p>
      </dgm:t>
    </dgm:pt>
    <dgm:pt modelId="{1B436366-DB75-439C-850F-E9407D34CDFA}">
      <dgm:prSet phldrT="[Text]"/>
      <dgm:spPr>
        <a:solidFill>
          <a:schemeClr val="bg1">
            <a:lumMod val="95000"/>
          </a:schemeClr>
        </a:solidFill>
        <a:ln w="28575">
          <a:solidFill>
            <a:schemeClr val="accent4"/>
          </a:solidFill>
        </a:ln>
      </dgm:spPr>
      <dgm:t>
        <a:bodyPr/>
        <a:lstStyle/>
        <a:p>
          <a:r>
            <a:rPr lang="sv-SE">
              <a:solidFill>
                <a:schemeClr val="tx2"/>
              </a:solidFill>
            </a:rPr>
            <a:t>Lageransvarig</a:t>
          </a:r>
          <a:br>
            <a:rPr lang="sv-SE">
              <a:solidFill>
                <a:schemeClr val="tx2"/>
              </a:solidFill>
            </a:rPr>
          </a:br>
          <a:endParaRPr lang="sv-SE">
            <a:solidFill>
              <a:schemeClr val="tx2"/>
            </a:solidFill>
          </a:endParaRPr>
        </a:p>
      </dgm:t>
    </dgm:pt>
    <dgm:pt modelId="{62F1A03E-C762-4F18-AB4B-2E59CC27A5AA}" type="sibTrans" cxnId="{6C3D7603-F707-4FFE-9BB4-D090A5ABAF01}">
      <dgm:prSet/>
      <dgm:spPr/>
      <dgm:t>
        <a:bodyPr/>
        <a:lstStyle/>
        <a:p>
          <a:endParaRPr lang="sv-SE"/>
        </a:p>
      </dgm:t>
    </dgm:pt>
    <dgm:pt modelId="{B2E97446-9D96-42A0-AF59-84B36CA5EBC6}" type="parTrans" cxnId="{6C3D7603-F707-4FFE-9BB4-D090A5ABAF01}">
      <dgm:prSet/>
      <dgm:spPr>
        <a:ln>
          <a:solidFill>
            <a:schemeClr val="accent4"/>
          </a:solidFill>
        </a:ln>
      </dgm:spPr>
      <dgm:t>
        <a:bodyPr/>
        <a:lstStyle/>
        <a:p>
          <a:endParaRPr lang="sv-SE"/>
        </a:p>
      </dgm:t>
    </dgm:pt>
    <dgm:pt modelId="{9F1FDE15-FA04-42C1-88DC-B254249328DE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accent4"/>
          </a:solidFill>
        </a:ln>
      </dgm:spPr>
      <dgm:t>
        <a:bodyPr/>
        <a:lstStyle/>
        <a:p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Mekaniker </a:t>
          </a:r>
          <a:r>
            <a:rPr lang="sv-SE" sz="600" kern="1200" err="1">
              <a:solidFill>
                <a:srgbClr val="043D0C"/>
              </a:solidFill>
              <a:latin typeface="Arial"/>
              <a:ea typeface="+mn-ea"/>
              <a:cs typeface="+mn-cs"/>
            </a:rPr>
            <a:t>inkl</a:t>
          </a: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 NME</a:t>
          </a:r>
        </a:p>
      </dgm:t>
    </dgm:pt>
    <dgm:pt modelId="{7A4DB785-81EB-4314-B435-34F3F102D045}" type="sibTrans" cxnId="{02913493-B9C2-4B08-998D-5A4D3E199A64}">
      <dgm:prSet/>
      <dgm:spPr/>
      <dgm:t>
        <a:bodyPr/>
        <a:lstStyle/>
        <a:p>
          <a:endParaRPr lang="sv-SE"/>
        </a:p>
      </dgm:t>
    </dgm:pt>
    <dgm:pt modelId="{D7286563-2A60-4975-B803-8D08956E36D6}" type="parTrans" cxnId="{02913493-B9C2-4B08-998D-5A4D3E199A6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sv-SE"/>
        </a:p>
      </dgm:t>
    </dgm:pt>
    <dgm:pt modelId="{DF746E20-8D3E-4FC4-85CA-1191F4B1A97D}">
      <dgm:prSet phldrT="[Text]"/>
      <dgm:spPr>
        <a:solidFill>
          <a:schemeClr val="bg1">
            <a:lumMod val="95000"/>
          </a:schemeClr>
        </a:solidFill>
        <a:ln w="28575">
          <a:solidFill>
            <a:schemeClr val="accent4"/>
          </a:solidFill>
        </a:ln>
      </dgm:spPr>
      <dgm:t>
        <a:bodyPr/>
        <a:lstStyle/>
        <a:p>
          <a:r>
            <a:rPr lang="sv-SE">
              <a:solidFill>
                <a:schemeClr val="tx2"/>
              </a:solidFill>
            </a:rPr>
            <a:t>Underhållsplanerare</a:t>
          </a:r>
        </a:p>
      </dgm:t>
    </dgm:pt>
    <dgm:pt modelId="{418C2173-DCF8-4677-B6B7-8B813138D173}" type="parTrans" cxnId="{AC0E9DE0-7E71-40AB-BDC9-DA937C81776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sv-SE"/>
        </a:p>
      </dgm:t>
    </dgm:pt>
    <dgm:pt modelId="{2ACACF80-3991-4177-A094-11EFDE19F4C7}" type="sibTrans" cxnId="{AC0E9DE0-7E71-40AB-BDC9-DA937C81776D}">
      <dgm:prSet/>
      <dgm:spPr/>
      <dgm:t>
        <a:bodyPr/>
        <a:lstStyle/>
        <a:p>
          <a:endParaRPr lang="sv-SE"/>
        </a:p>
      </dgm:t>
    </dgm:pt>
    <dgm:pt modelId="{C035C3B6-1945-4F1C-9C7C-205B34365AD1}">
      <dgm:prSet/>
      <dgm:spPr/>
      <dgm:t>
        <a:bodyPr/>
        <a:lstStyle/>
        <a:p>
          <a:r>
            <a:rPr lang="sv-SE"/>
            <a:t>Lageransvarig </a:t>
          </a:r>
        </a:p>
        <a:p>
          <a:r>
            <a:rPr lang="sv-SE"/>
            <a:t>0,5</a:t>
          </a:r>
        </a:p>
      </dgm:t>
    </dgm:pt>
    <dgm:pt modelId="{BACD8A25-6F00-4134-B809-E271F739BA74}" type="parTrans" cxnId="{34DD09E9-C74E-4D90-AECC-6EFCAA0BAE32}">
      <dgm:prSet/>
      <dgm:spPr/>
      <dgm:t>
        <a:bodyPr/>
        <a:lstStyle/>
        <a:p>
          <a:endParaRPr lang="sv-SE"/>
        </a:p>
      </dgm:t>
    </dgm:pt>
    <dgm:pt modelId="{EC2D4287-EC8E-45DE-8E49-69114BDA9206}" type="sibTrans" cxnId="{34DD09E9-C74E-4D90-AECC-6EFCAA0BAE32}">
      <dgm:prSet/>
      <dgm:spPr/>
      <dgm:t>
        <a:bodyPr/>
        <a:lstStyle/>
        <a:p>
          <a:endParaRPr lang="sv-SE"/>
        </a:p>
      </dgm:t>
    </dgm:pt>
    <dgm:pt modelId="{AF03EBA3-4265-49A3-BF88-2BD2A759FCEF}">
      <dgm:prSet/>
      <dgm:spPr/>
      <dgm:t>
        <a:bodyPr/>
        <a:lstStyle/>
        <a:p>
          <a:r>
            <a:rPr lang="sv-SE" dirty="0"/>
            <a:t>Underhållsledare</a:t>
          </a:r>
        </a:p>
        <a:p>
          <a:r>
            <a:rPr lang="sv-SE" dirty="0"/>
            <a:t>1,0</a:t>
          </a:r>
        </a:p>
      </dgm:t>
    </dgm:pt>
    <dgm:pt modelId="{F9EA1686-94ED-4764-8EF9-4E826E46A94A}" type="parTrans" cxnId="{2FD69016-3F3B-4D44-929D-7AFE0727DBEA}">
      <dgm:prSet/>
      <dgm:spPr/>
      <dgm:t>
        <a:bodyPr/>
        <a:lstStyle/>
        <a:p>
          <a:endParaRPr lang="sv-SE"/>
        </a:p>
      </dgm:t>
    </dgm:pt>
    <dgm:pt modelId="{CA35DE38-6A8B-4624-9FE8-945DFFE870E0}" type="sibTrans" cxnId="{2FD69016-3F3B-4D44-929D-7AFE0727DBEA}">
      <dgm:prSet/>
      <dgm:spPr/>
      <dgm:t>
        <a:bodyPr/>
        <a:lstStyle/>
        <a:p>
          <a:endParaRPr lang="sv-SE"/>
        </a:p>
      </dgm:t>
    </dgm:pt>
    <dgm:pt modelId="{D906B657-7DC6-4434-831E-768A2A75AA4B}">
      <dgm:prSet custT="1"/>
      <dgm:spPr>
        <a:solidFill>
          <a:prstClr val="white">
            <a:lumMod val="95000"/>
          </a:prstClr>
        </a:solidFill>
        <a:ln w="28575" cap="flat" cmpd="sng" algn="ctr">
          <a:solidFill>
            <a:srgbClr val="FD5D48"/>
          </a:solidFill>
          <a:prstDash val="solid"/>
          <a:miter lim="800000"/>
        </a:ln>
        <a:effectLst/>
      </dgm:spPr>
      <dgm:t>
        <a:bodyPr spcFirstLastPara="0" vert="horz" wrap="square" lIns="3810" tIns="3810" rIns="3810" bIns="3810" numCol="1" spcCol="1270" anchor="ctr" anchorCtr="0"/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prstClr val="black"/>
              </a:solidFill>
              <a:latin typeface="Arial"/>
              <a:ea typeface="+mn-ea"/>
              <a:cs typeface="+mn-cs"/>
            </a:rPr>
            <a:t>Fordonsvårdsledare</a:t>
          </a:r>
        </a:p>
      </dgm:t>
    </dgm:pt>
    <dgm:pt modelId="{F87085C8-87A2-44CD-BE64-7401BD688189}" type="parTrans" cxnId="{994776A0-D29C-45E2-952B-DD232544EC47}">
      <dgm:prSet/>
      <dgm:spPr/>
      <dgm:t>
        <a:bodyPr/>
        <a:lstStyle/>
        <a:p>
          <a:endParaRPr lang="sv-SE"/>
        </a:p>
      </dgm:t>
    </dgm:pt>
    <dgm:pt modelId="{A637BA17-A134-425B-8D6F-2A6D7B729AC4}" type="sibTrans" cxnId="{994776A0-D29C-45E2-952B-DD232544EC47}">
      <dgm:prSet/>
      <dgm:spPr/>
      <dgm:t>
        <a:bodyPr/>
        <a:lstStyle/>
        <a:p>
          <a:endParaRPr lang="sv-SE"/>
        </a:p>
      </dgm:t>
    </dgm:pt>
    <dgm:pt modelId="{6BF558B8-CC5C-43C6-93B7-A2C84AC66E4E}">
      <dgm:prSet custT="1"/>
      <dgm:spPr>
        <a:solidFill>
          <a:prstClr val="white">
            <a:lumMod val="95000"/>
          </a:prstClr>
        </a:solidFill>
        <a:ln w="28575" cap="flat" cmpd="sng" algn="ctr">
          <a:solidFill>
            <a:srgbClr val="FD5D48"/>
          </a:solidFill>
          <a:prstDash val="solid"/>
          <a:miter lim="800000"/>
        </a:ln>
        <a:effectLst/>
      </dgm:spPr>
      <dgm:t>
        <a:bodyPr spcFirstLastPara="0" vert="horz" wrap="square" lIns="3810" tIns="3810" rIns="3810" bIns="3810" numCol="1" spcCol="1270" anchor="ctr" anchorCtr="0"/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prstClr val="black"/>
              </a:solidFill>
              <a:latin typeface="Arial"/>
              <a:ea typeface="+mn-ea"/>
              <a:cs typeface="+mn-cs"/>
            </a:rPr>
            <a:t>Fordonsvård</a:t>
          </a:r>
        </a:p>
      </dgm:t>
    </dgm:pt>
    <dgm:pt modelId="{5F6A56D1-4E6A-40EA-B08F-017FC88D9562}" type="parTrans" cxnId="{F44B7F17-4A43-4225-8F07-0FE434C16B6E}">
      <dgm:prSet/>
      <dgm:spPr/>
      <dgm:t>
        <a:bodyPr/>
        <a:lstStyle/>
        <a:p>
          <a:endParaRPr lang="sv-SE"/>
        </a:p>
      </dgm:t>
    </dgm:pt>
    <dgm:pt modelId="{E7E05E87-A845-4004-AA53-B03B18438468}" type="sibTrans" cxnId="{F44B7F17-4A43-4225-8F07-0FE434C16B6E}">
      <dgm:prSet/>
      <dgm:spPr/>
      <dgm:t>
        <a:bodyPr/>
        <a:lstStyle/>
        <a:p>
          <a:endParaRPr lang="sv-SE"/>
        </a:p>
      </dgm:t>
    </dgm:pt>
    <dgm:pt modelId="{8D2AB4EE-092F-4017-85EC-35C5A273BB0A}">
      <dgm:prSet/>
      <dgm:spPr/>
      <dgm:t>
        <a:bodyPr/>
        <a:lstStyle/>
        <a:p>
          <a:r>
            <a:rPr lang="sv-SE"/>
            <a:t>Fordonsvård</a:t>
          </a:r>
        </a:p>
      </dgm:t>
    </dgm:pt>
    <dgm:pt modelId="{5CEA6F52-B201-4939-A964-AE9497680504}" type="parTrans" cxnId="{65D792D8-2248-4CB2-9792-3891D3C027BF}">
      <dgm:prSet/>
      <dgm:spPr/>
      <dgm:t>
        <a:bodyPr/>
        <a:lstStyle/>
        <a:p>
          <a:endParaRPr lang="sv-SE"/>
        </a:p>
      </dgm:t>
    </dgm:pt>
    <dgm:pt modelId="{691A73C7-9A32-4241-AFFC-79657327DB32}" type="sibTrans" cxnId="{65D792D8-2248-4CB2-9792-3891D3C027BF}">
      <dgm:prSet/>
      <dgm:spPr/>
      <dgm:t>
        <a:bodyPr/>
        <a:lstStyle/>
        <a:p>
          <a:endParaRPr lang="sv-SE"/>
        </a:p>
      </dgm:t>
    </dgm:pt>
    <dgm:pt modelId="{A94E9B88-E154-4D89-AB81-E7123A6905DC}" type="asst">
      <dgm:prSet custT="1"/>
      <dgm:spPr/>
      <dgm:t>
        <a:bodyPr/>
        <a:lstStyle/>
        <a:p>
          <a:r>
            <a:rPr lang="sv-SE" sz="600" dirty="0"/>
            <a:t>Trafikledning</a:t>
          </a:r>
        </a:p>
        <a:p>
          <a:r>
            <a:rPr lang="sv-SE" sz="600" dirty="0"/>
            <a:t>0,6</a:t>
          </a:r>
        </a:p>
      </dgm:t>
    </dgm:pt>
    <dgm:pt modelId="{64DD71BC-F831-472B-9831-612C9F7848E3}" type="parTrans" cxnId="{0C51E08E-DE40-4D39-93BA-1A9884A773F7}">
      <dgm:prSet/>
      <dgm:spPr/>
      <dgm:t>
        <a:bodyPr/>
        <a:lstStyle/>
        <a:p>
          <a:endParaRPr lang="sv-SE"/>
        </a:p>
      </dgm:t>
    </dgm:pt>
    <dgm:pt modelId="{3DC38E44-F252-4624-A402-1FDD6A130649}" type="sibTrans" cxnId="{0C51E08E-DE40-4D39-93BA-1A9884A773F7}">
      <dgm:prSet/>
      <dgm:spPr/>
      <dgm:t>
        <a:bodyPr/>
        <a:lstStyle/>
        <a:p>
          <a:endParaRPr lang="sv-SE"/>
        </a:p>
      </dgm:t>
    </dgm:pt>
    <dgm:pt modelId="{9A7E8177-21BC-45D8-B8DF-782EC2018833}">
      <dgm:prSet/>
      <dgm:spPr/>
      <dgm:t>
        <a:bodyPr/>
        <a:lstStyle/>
        <a:p>
          <a:r>
            <a:rPr lang="sv-SE"/>
            <a:t>Mekaniker</a:t>
          </a:r>
        </a:p>
      </dgm:t>
    </dgm:pt>
    <dgm:pt modelId="{58FFBA2A-1D5D-4C7D-9CAD-83C6A8C82874}" type="parTrans" cxnId="{E885B34B-6824-4C48-BC0D-1CBAEED35ED3}">
      <dgm:prSet/>
      <dgm:spPr/>
      <dgm:t>
        <a:bodyPr/>
        <a:lstStyle/>
        <a:p>
          <a:endParaRPr lang="sv-SE"/>
        </a:p>
      </dgm:t>
    </dgm:pt>
    <dgm:pt modelId="{E01B9C7E-9E99-47D8-8573-7E8792074325}" type="sibTrans" cxnId="{E885B34B-6824-4C48-BC0D-1CBAEED35ED3}">
      <dgm:prSet/>
      <dgm:spPr/>
      <dgm:t>
        <a:bodyPr/>
        <a:lstStyle/>
        <a:p>
          <a:endParaRPr lang="sv-SE"/>
        </a:p>
      </dgm:t>
    </dgm:pt>
    <dgm:pt modelId="{001CA1DF-DF6F-41B2-B105-CEBD138D7D97}">
      <dgm:prSet phldrT="[Text]" custT="1"/>
      <dgm:spPr>
        <a:solidFill>
          <a:srgbClr val="39A93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810" tIns="3810" rIns="3810" bIns="3810" numCol="1" spcCol="1270" anchor="ctr" anchorCtr="0"/>
        <a:lstStyle/>
        <a:p>
          <a:pPr marL="0"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marL="0"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marL="0"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Gruppchef</a:t>
          </a:r>
        </a:p>
        <a:p>
          <a:pPr marL="0"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1,0</a:t>
          </a:r>
        </a:p>
        <a:p>
          <a:pPr marL="0"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v-SE" sz="500" kern="1200" dirty="0">
              <a:solidFill>
                <a:srgbClr val="FF0000"/>
              </a:solidFill>
            </a:rPr>
          </a:br>
          <a:endParaRPr lang="sv-SE" sz="500" kern="1200" dirty="0">
            <a:solidFill>
              <a:srgbClr val="FF0000"/>
            </a:solidFill>
          </a:endParaRPr>
        </a:p>
      </dgm:t>
    </dgm:pt>
    <dgm:pt modelId="{85D6CF4C-7051-4A90-B807-8FD0E620368E}" type="parTrans" cxnId="{8D05DEFA-B444-4631-8676-6F980F3208CC}">
      <dgm:prSet/>
      <dgm:spPr/>
      <dgm:t>
        <a:bodyPr/>
        <a:lstStyle/>
        <a:p>
          <a:endParaRPr lang="sv-SE"/>
        </a:p>
      </dgm:t>
    </dgm:pt>
    <dgm:pt modelId="{7C0A746B-EF5B-47B7-9055-7B50FF50C847}" type="sibTrans" cxnId="{8D05DEFA-B444-4631-8676-6F980F3208CC}">
      <dgm:prSet/>
      <dgm:spPr/>
      <dgm:t>
        <a:bodyPr/>
        <a:lstStyle/>
        <a:p>
          <a:endParaRPr lang="sv-SE"/>
        </a:p>
      </dgm:t>
    </dgm:pt>
    <dgm:pt modelId="{B3C8321B-66B0-42F2-8560-99D120731F78}">
      <dgm:prSet phldrT="[Text]" custT="1"/>
      <dgm:spPr>
        <a:solidFill>
          <a:schemeClr val="bg1">
            <a:lumMod val="95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sv-SE" sz="500" dirty="0">
              <a:solidFill>
                <a:schemeClr val="tx2"/>
              </a:solidFill>
            </a:rPr>
            <a:t>Gruppchef </a:t>
          </a:r>
          <a:br>
            <a:rPr lang="sv-SE" sz="500" dirty="0">
              <a:solidFill>
                <a:schemeClr val="tx2"/>
              </a:solidFill>
            </a:rPr>
          </a:br>
          <a:r>
            <a:rPr lang="sv-SE" sz="500" dirty="0">
              <a:solidFill>
                <a:schemeClr val="tx2"/>
              </a:solidFill>
            </a:rPr>
            <a:t>Karlstad/Grums</a:t>
          </a:r>
        </a:p>
      </dgm:t>
    </dgm:pt>
    <dgm:pt modelId="{2F79F0C9-E0FC-47DE-A499-A04B94128391}" type="sibTrans" cxnId="{CB88DADE-7113-4330-A454-0F7A2D3C630E}">
      <dgm:prSet/>
      <dgm:spPr/>
      <dgm:t>
        <a:bodyPr/>
        <a:lstStyle/>
        <a:p>
          <a:endParaRPr lang="sv-SE"/>
        </a:p>
      </dgm:t>
    </dgm:pt>
    <dgm:pt modelId="{63C2362B-7310-4159-BDC8-CA7F83399A9D}" type="parTrans" cxnId="{CB88DADE-7113-4330-A454-0F7A2D3C630E}">
      <dgm:prSet/>
      <dgm:spPr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E47940E2-142B-495A-A7D0-D78A98F1C477}">
      <dgm:prSet custT="1"/>
      <dgm:spPr>
        <a:solidFill>
          <a:prstClr val="white">
            <a:lumMod val="95000"/>
          </a:prstClr>
        </a:solidFill>
        <a:ln w="28575" cap="flat" cmpd="sng" algn="ctr">
          <a:solidFill>
            <a:srgbClr val="00508C"/>
          </a:solidFill>
          <a:prstDash val="solid"/>
          <a:miter lim="800000"/>
        </a:ln>
        <a:effectLst/>
      </dgm:spPr>
      <dgm:t>
        <a:bodyPr spcFirstLastPara="0" vert="horz" wrap="square" lIns="4445" tIns="4445" rIns="4445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Extratrafiken</a:t>
          </a:r>
        </a:p>
      </dgm:t>
    </dgm:pt>
    <dgm:pt modelId="{26D88EEC-2B85-4C83-B26B-94D397C3AB2C}" type="parTrans" cxnId="{9FA9F17E-E307-4C45-B543-E0E750783E78}">
      <dgm:prSet/>
      <dgm:spPr/>
      <dgm:t>
        <a:bodyPr/>
        <a:lstStyle/>
        <a:p>
          <a:endParaRPr lang="sv-SE"/>
        </a:p>
      </dgm:t>
    </dgm:pt>
    <dgm:pt modelId="{FA4AD5F8-822E-4FE1-B508-DF73635387F4}" type="sibTrans" cxnId="{9FA9F17E-E307-4C45-B543-E0E750783E78}">
      <dgm:prSet/>
      <dgm:spPr/>
      <dgm:t>
        <a:bodyPr/>
        <a:lstStyle/>
        <a:p>
          <a:endParaRPr lang="sv-SE"/>
        </a:p>
      </dgm:t>
    </dgm:pt>
    <dgm:pt modelId="{15D22EFB-6340-4FE8-BB86-2ADDBCF1127F}">
      <dgm:prSet custT="1"/>
      <dgm:spPr>
        <a:solidFill>
          <a:prstClr val="white">
            <a:lumMod val="95000"/>
          </a:prstClr>
        </a:solidFill>
        <a:ln w="28575" cap="flat" cmpd="sng" algn="ctr">
          <a:solidFill>
            <a:srgbClr val="39A935"/>
          </a:solidFill>
          <a:prstDash val="solid"/>
          <a:miter lim="800000"/>
        </a:ln>
        <a:effectLst/>
      </dgm:spPr>
      <dgm:t>
        <a:bodyPr spcFirstLastPara="0" vert="horz" wrap="square" lIns="3810" tIns="3810" rIns="3810" bIns="3810" numCol="1" spcCol="1270" anchor="ctr" anchorCtr="0"/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Fastighetstekniker</a:t>
          </a:r>
        </a:p>
      </dgm:t>
    </dgm:pt>
    <dgm:pt modelId="{89AD3799-65C0-4AA5-8D49-F08E0F7B5DD3}" type="parTrans" cxnId="{9F04D4D2-D7DF-4B92-A873-4D6A38E8FA2A}">
      <dgm:prSet/>
      <dgm:spPr/>
      <dgm:t>
        <a:bodyPr/>
        <a:lstStyle/>
        <a:p>
          <a:endParaRPr lang="sv-SE"/>
        </a:p>
      </dgm:t>
    </dgm:pt>
    <dgm:pt modelId="{77B12EEA-5F71-4A43-8B8E-BB852E40F2B7}" type="sibTrans" cxnId="{9F04D4D2-D7DF-4B92-A873-4D6A38E8FA2A}">
      <dgm:prSet/>
      <dgm:spPr/>
      <dgm:t>
        <a:bodyPr/>
        <a:lstStyle/>
        <a:p>
          <a:endParaRPr lang="sv-SE"/>
        </a:p>
      </dgm:t>
    </dgm:pt>
    <dgm:pt modelId="{96CFF465-F177-4690-A436-39D18E1DFFEE}">
      <dgm:prSet custT="1"/>
      <dgm:spPr>
        <a:solidFill>
          <a:prstClr val="white">
            <a:lumMod val="95000"/>
          </a:prstClr>
        </a:solidFill>
        <a:ln w="28575" cap="flat" cmpd="sng" algn="ctr">
          <a:solidFill>
            <a:srgbClr val="39A935"/>
          </a:solidFill>
          <a:prstDash val="solid"/>
          <a:miter lim="800000"/>
        </a:ln>
        <a:effectLst/>
      </dgm:spPr>
      <dgm:t>
        <a:bodyPr spcFirstLastPara="0" vert="horz" wrap="square" lIns="3810" tIns="3810" rIns="3810" bIns="3810" numCol="1" spcCol="1270" anchor="ctr" anchorCtr="0"/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Fastighetsskötare</a:t>
          </a:r>
        </a:p>
      </dgm:t>
    </dgm:pt>
    <dgm:pt modelId="{C7AF37D2-8271-4663-B302-2555866BD867}" type="parTrans" cxnId="{DCE49BE6-82B7-43B2-8AFF-E1E49DE7AAAD}">
      <dgm:prSet/>
      <dgm:spPr/>
      <dgm:t>
        <a:bodyPr/>
        <a:lstStyle/>
        <a:p>
          <a:endParaRPr lang="sv-SE"/>
        </a:p>
      </dgm:t>
    </dgm:pt>
    <dgm:pt modelId="{9521D287-F99A-4E66-9EEF-FFD0A818764A}" type="sibTrans" cxnId="{DCE49BE6-82B7-43B2-8AFF-E1E49DE7AAAD}">
      <dgm:prSet/>
      <dgm:spPr/>
      <dgm:t>
        <a:bodyPr/>
        <a:lstStyle/>
        <a:p>
          <a:endParaRPr lang="sv-SE"/>
        </a:p>
      </dgm:t>
    </dgm:pt>
    <dgm:pt modelId="{A0E3F32E-1ADA-4341-9BEA-33DAC500437E}">
      <dgm:prSet/>
      <dgm:spPr/>
      <dgm:t>
        <a:bodyPr/>
        <a:lstStyle/>
        <a:p>
          <a:r>
            <a:rPr lang="sv-SE" dirty="0"/>
            <a:t>OTA</a:t>
          </a:r>
        </a:p>
        <a:p>
          <a:r>
            <a:rPr lang="sv-SE" dirty="0"/>
            <a:t>0,25</a:t>
          </a:r>
        </a:p>
      </dgm:t>
    </dgm:pt>
    <dgm:pt modelId="{9E5FC3AC-C3FA-433C-975E-DFCFD3B68559}" type="parTrans" cxnId="{FF8A782F-C4E3-49FF-9E46-82F75FE5C5DA}">
      <dgm:prSet/>
      <dgm:spPr/>
      <dgm:t>
        <a:bodyPr/>
        <a:lstStyle/>
        <a:p>
          <a:endParaRPr lang="sv-SE"/>
        </a:p>
      </dgm:t>
    </dgm:pt>
    <dgm:pt modelId="{AF81E17E-8E3D-49EC-A4B2-D6CBF230F3C5}" type="sibTrans" cxnId="{FF8A782F-C4E3-49FF-9E46-82F75FE5C5DA}">
      <dgm:prSet/>
      <dgm:spPr/>
      <dgm:t>
        <a:bodyPr/>
        <a:lstStyle/>
        <a:p>
          <a:endParaRPr lang="sv-SE"/>
        </a:p>
      </dgm:t>
    </dgm:pt>
    <dgm:pt modelId="{86E15A68-B9C4-4B1E-8722-AC90CBE7CF8B}">
      <dgm:prSet custT="1"/>
      <dgm:spPr>
        <a:solidFill>
          <a:prstClr val="white">
            <a:lumMod val="95000"/>
          </a:prstClr>
        </a:solidFill>
        <a:ln w="28575" cap="flat" cmpd="sng" algn="ctr">
          <a:solidFill>
            <a:srgbClr val="FDC543"/>
          </a:solidFill>
          <a:prstDash val="solid"/>
          <a:miter lim="800000"/>
        </a:ln>
        <a:effectLst/>
      </dgm:spPr>
      <dgm:t>
        <a:bodyPr spcFirstLastPara="0" vert="horz" wrap="square" lIns="3175" tIns="3175" rIns="3175" bIns="3175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Gruppchef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Charlottenberg/Arvika/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Arvika skol</a:t>
          </a:r>
        </a:p>
      </dgm:t>
    </dgm:pt>
    <dgm:pt modelId="{3DC83507-F79C-4DC4-A095-2E027B622469}" type="parTrans" cxnId="{A9DCD36D-8D6F-449C-AEE0-5DDA5873777D}">
      <dgm:prSet/>
      <dgm:spPr/>
      <dgm:t>
        <a:bodyPr/>
        <a:lstStyle/>
        <a:p>
          <a:endParaRPr lang="sv-SE"/>
        </a:p>
      </dgm:t>
    </dgm:pt>
    <dgm:pt modelId="{B4D5D53A-1B31-4574-9D47-CF8345E50B3B}" type="sibTrans" cxnId="{A9DCD36D-8D6F-449C-AEE0-5DDA5873777D}">
      <dgm:prSet/>
      <dgm:spPr/>
      <dgm:t>
        <a:bodyPr/>
        <a:lstStyle/>
        <a:p>
          <a:endParaRPr lang="sv-SE"/>
        </a:p>
      </dgm:t>
    </dgm:pt>
    <dgm:pt modelId="{6D18DB32-ADDE-476D-9E92-B75727CC5496}">
      <dgm:prSet custT="1"/>
      <dgm:spPr/>
      <dgm:t>
        <a:bodyPr/>
        <a:lstStyle/>
        <a:p>
          <a:r>
            <a:rPr lang="sv-SE" sz="600" dirty="0"/>
            <a:t>Trafikledning</a:t>
          </a:r>
        </a:p>
        <a:p>
          <a:r>
            <a:rPr lang="sv-SE" sz="600" dirty="0"/>
            <a:t>1,0</a:t>
          </a:r>
        </a:p>
      </dgm:t>
    </dgm:pt>
    <dgm:pt modelId="{B98A7823-A5E3-4728-BFD5-E001722E02B5}" type="parTrans" cxnId="{06E9D457-0D4F-4013-8F23-32C7E96071D1}">
      <dgm:prSet/>
      <dgm:spPr/>
      <dgm:t>
        <a:bodyPr/>
        <a:lstStyle/>
        <a:p>
          <a:endParaRPr lang="sv-SE"/>
        </a:p>
      </dgm:t>
    </dgm:pt>
    <dgm:pt modelId="{4E90BBDE-7128-4E0B-B4B0-9FAC8CBDC5C2}" type="sibTrans" cxnId="{06E9D457-0D4F-4013-8F23-32C7E96071D1}">
      <dgm:prSet/>
      <dgm:spPr/>
      <dgm:t>
        <a:bodyPr/>
        <a:lstStyle/>
        <a:p>
          <a:endParaRPr lang="sv-SE"/>
        </a:p>
      </dgm:t>
    </dgm:pt>
    <dgm:pt modelId="{C446255E-CC73-482D-A555-A3560D4E13A4}">
      <dgm:prSet custT="1"/>
      <dgm:spPr/>
      <dgm:t>
        <a:bodyPr/>
        <a:lstStyle/>
        <a:p>
          <a:r>
            <a:rPr lang="sv-SE" sz="600" dirty="0"/>
            <a:t>Trafikledning </a:t>
          </a:r>
        </a:p>
        <a:p>
          <a:r>
            <a:rPr lang="sv-SE" sz="600" dirty="0"/>
            <a:t>1,0</a:t>
          </a:r>
        </a:p>
      </dgm:t>
    </dgm:pt>
    <dgm:pt modelId="{ACBB4AC2-FDE3-4023-A811-A2C214F9B3FF}" type="parTrans" cxnId="{E17727AD-277C-4FD8-B0EB-C008BCD6499A}">
      <dgm:prSet/>
      <dgm:spPr/>
      <dgm:t>
        <a:bodyPr/>
        <a:lstStyle/>
        <a:p>
          <a:endParaRPr lang="sv-SE"/>
        </a:p>
      </dgm:t>
    </dgm:pt>
    <dgm:pt modelId="{277F3F83-7725-403C-9D0B-6B846D3BF731}" type="sibTrans" cxnId="{E17727AD-277C-4FD8-B0EB-C008BCD6499A}">
      <dgm:prSet/>
      <dgm:spPr/>
      <dgm:t>
        <a:bodyPr/>
        <a:lstStyle/>
        <a:p>
          <a:endParaRPr lang="sv-SE"/>
        </a:p>
      </dgm:t>
    </dgm:pt>
    <dgm:pt modelId="{3E66C1A5-8A4E-45A0-A765-E1F6BFB37240}">
      <dgm:prSet custT="1"/>
      <dgm:spPr/>
      <dgm:t>
        <a:bodyPr/>
        <a:lstStyle/>
        <a:p>
          <a:r>
            <a:rPr lang="sv-SE" sz="600" dirty="0"/>
            <a:t>Trafikledning</a:t>
          </a:r>
        </a:p>
        <a:p>
          <a:r>
            <a:rPr lang="sv-SE" sz="600" dirty="0"/>
            <a:t>1,0</a:t>
          </a:r>
        </a:p>
      </dgm:t>
    </dgm:pt>
    <dgm:pt modelId="{408BE742-4961-48E4-BC5F-05850B5D9184}" type="parTrans" cxnId="{34157AFC-0A4E-4485-9E6C-F4550434528D}">
      <dgm:prSet/>
      <dgm:spPr/>
      <dgm:t>
        <a:bodyPr/>
        <a:lstStyle/>
        <a:p>
          <a:endParaRPr lang="sv-SE"/>
        </a:p>
      </dgm:t>
    </dgm:pt>
    <dgm:pt modelId="{5CCD4D3C-16D4-4347-BFFE-A156B6E69891}" type="sibTrans" cxnId="{34157AFC-0A4E-4485-9E6C-F4550434528D}">
      <dgm:prSet/>
      <dgm:spPr/>
      <dgm:t>
        <a:bodyPr/>
        <a:lstStyle/>
        <a:p>
          <a:endParaRPr lang="sv-SE"/>
        </a:p>
      </dgm:t>
    </dgm:pt>
    <dgm:pt modelId="{7F862211-F6CC-44C5-B18F-AE12F197AA95}">
      <dgm:prSet custT="1"/>
      <dgm:spPr/>
      <dgm:t>
        <a:bodyPr/>
        <a:lstStyle/>
        <a:p>
          <a:r>
            <a:rPr lang="sv-SE" sz="600" dirty="0"/>
            <a:t>Trafikledning </a:t>
          </a:r>
        </a:p>
        <a:p>
          <a:r>
            <a:rPr lang="sv-SE" sz="600" dirty="0"/>
            <a:t>1,0</a:t>
          </a:r>
        </a:p>
      </dgm:t>
    </dgm:pt>
    <dgm:pt modelId="{BAF5ED56-F930-444D-B781-BCE638FCD844}" type="parTrans" cxnId="{796EC896-C1A8-4DC3-A823-4A226F325320}">
      <dgm:prSet/>
      <dgm:spPr/>
      <dgm:t>
        <a:bodyPr/>
        <a:lstStyle/>
        <a:p>
          <a:endParaRPr lang="sv-SE"/>
        </a:p>
      </dgm:t>
    </dgm:pt>
    <dgm:pt modelId="{FD4C2BB8-BE00-4A86-916B-7ACB536826F3}" type="sibTrans" cxnId="{796EC896-C1A8-4DC3-A823-4A226F325320}">
      <dgm:prSet/>
      <dgm:spPr/>
      <dgm:t>
        <a:bodyPr/>
        <a:lstStyle/>
        <a:p>
          <a:endParaRPr lang="sv-SE"/>
        </a:p>
      </dgm:t>
    </dgm:pt>
    <dgm:pt modelId="{5DE538F9-A2A6-4DF7-9D4D-4E93D7D296F7}">
      <dgm:prSet custT="1"/>
      <dgm:spPr>
        <a:solidFill>
          <a:prstClr val="white">
            <a:lumMod val="95000"/>
          </a:prstClr>
        </a:solidFill>
        <a:ln w="28575" cap="flat" cmpd="sng" algn="ctr">
          <a:solidFill>
            <a:srgbClr val="FDC543"/>
          </a:solidFill>
          <a:prstDash val="solid"/>
          <a:miter lim="800000"/>
        </a:ln>
        <a:effectLst/>
      </dgm:spPr>
      <dgm:t>
        <a:bodyPr spcFirstLastPara="0" vert="horz" wrap="square" lIns="3810" tIns="3810" rIns="3810" bIns="3810" numCol="1" spcCol="1270" anchor="ctr" anchorCtr="0"/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Gruppchef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Kristinehamn/Filipstad</a:t>
          </a:r>
        </a:p>
      </dgm:t>
    </dgm:pt>
    <dgm:pt modelId="{9DB818A3-6B1B-4EA0-A44C-6D07F6648D94}" type="parTrans" cxnId="{977ACB03-F8A6-435E-869E-BEBF74C34E04}">
      <dgm:prSet/>
      <dgm:spPr/>
      <dgm:t>
        <a:bodyPr/>
        <a:lstStyle/>
        <a:p>
          <a:endParaRPr lang="sv-SE"/>
        </a:p>
      </dgm:t>
    </dgm:pt>
    <dgm:pt modelId="{B76BB290-D756-4A29-93BB-746AD72E7EDA}" type="sibTrans" cxnId="{977ACB03-F8A6-435E-869E-BEBF74C34E04}">
      <dgm:prSet/>
      <dgm:spPr/>
      <dgm:t>
        <a:bodyPr/>
        <a:lstStyle/>
        <a:p>
          <a:endParaRPr lang="sv-SE"/>
        </a:p>
      </dgm:t>
    </dgm:pt>
    <dgm:pt modelId="{32663260-F6C0-4B10-BD9C-79EFD385790F}" type="pres">
      <dgm:prSet presAssocID="{78FF4257-0A98-40A2-9122-A993412A67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F6AA66-ED5C-40A1-9246-89C6A1FB77DE}" type="pres">
      <dgm:prSet presAssocID="{13C92D3D-6827-4C2C-A4A6-0C3F04B4F78D}" presName="hierRoot1" presStyleCnt="0">
        <dgm:presLayoutVars>
          <dgm:hierBranch val="init"/>
        </dgm:presLayoutVars>
      </dgm:prSet>
      <dgm:spPr/>
    </dgm:pt>
    <dgm:pt modelId="{B46330A5-34AA-408E-9146-BB3929624954}" type="pres">
      <dgm:prSet presAssocID="{13C92D3D-6827-4C2C-A4A6-0C3F04B4F78D}" presName="rootComposite1" presStyleCnt="0"/>
      <dgm:spPr/>
    </dgm:pt>
    <dgm:pt modelId="{02FD8AC5-4332-4D86-94CE-D0A3E427CACA}" type="pres">
      <dgm:prSet presAssocID="{13C92D3D-6827-4C2C-A4A6-0C3F04B4F78D}" presName="rootText1" presStyleLbl="node0" presStyleIdx="0" presStyleCnt="1" custLinFactNeighborX="18053">
        <dgm:presLayoutVars>
          <dgm:chPref val="3"/>
        </dgm:presLayoutVars>
      </dgm:prSet>
      <dgm:spPr>
        <a:prstGeom prst="roundRect">
          <a:avLst/>
        </a:prstGeom>
      </dgm:spPr>
    </dgm:pt>
    <dgm:pt modelId="{1F356001-C0F1-4279-94D0-22A91AE6E8F3}" type="pres">
      <dgm:prSet presAssocID="{13C92D3D-6827-4C2C-A4A6-0C3F04B4F78D}" presName="rootConnector1" presStyleLbl="node1" presStyleIdx="0" presStyleCnt="0"/>
      <dgm:spPr/>
    </dgm:pt>
    <dgm:pt modelId="{D13E3211-ABEF-4EF5-A8A1-BDA80267840E}" type="pres">
      <dgm:prSet presAssocID="{13C92D3D-6827-4C2C-A4A6-0C3F04B4F78D}" presName="hierChild2" presStyleCnt="0"/>
      <dgm:spPr/>
    </dgm:pt>
    <dgm:pt modelId="{4D2D1B2A-B5BD-415F-8F1A-C468A29729AE}" type="pres">
      <dgm:prSet presAssocID="{12DA73F7-344C-4276-8B93-044AEB19540D}" presName="Name37" presStyleLbl="parChTrans1D2" presStyleIdx="0" presStyleCnt="6"/>
      <dgm:spPr/>
    </dgm:pt>
    <dgm:pt modelId="{D86B27DD-C36F-4B2C-97B2-D32FBBC706A6}" type="pres">
      <dgm:prSet presAssocID="{7B58C976-F456-4A4A-87BB-CC3EFD12E3F8}" presName="hierRoot2" presStyleCnt="0">
        <dgm:presLayoutVars>
          <dgm:hierBranch val="init"/>
        </dgm:presLayoutVars>
      </dgm:prSet>
      <dgm:spPr/>
    </dgm:pt>
    <dgm:pt modelId="{5691C362-02CA-410A-B7A9-2BCA380E886F}" type="pres">
      <dgm:prSet presAssocID="{7B58C976-F456-4A4A-87BB-CC3EFD12E3F8}" presName="rootComposite" presStyleCnt="0"/>
      <dgm:spPr/>
    </dgm:pt>
    <dgm:pt modelId="{E18CB90B-B2D0-43B3-82FC-FA38A1431E9C}" type="pres">
      <dgm:prSet presAssocID="{7B58C976-F456-4A4A-87BB-CC3EFD12E3F8}" presName="rootText" presStyleLbl="node2" presStyleIdx="0" presStyleCnt="6" custLinFactNeighborX="-60926" custLinFactNeighborY="12187">
        <dgm:presLayoutVars>
          <dgm:chPref val="3"/>
        </dgm:presLayoutVars>
      </dgm:prSet>
      <dgm:spPr>
        <a:prstGeom prst="roundRect">
          <a:avLst/>
        </a:prstGeom>
      </dgm:spPr>
    </dgm:pt>
    <dgm:pt modelId="{9D50C169-421E-4835-A7A0-F8175F08400F}" type="pres">
      <dgm:prSet presAssocID="{7B58C976-F456-4A4A-87BB-CC3EFD12E3F8}" presName="rootConnector" presStyleLbl="node2" presStyleIdx="0" presStyleCnt="6"/>
      <dgm:spPr/>
    </dgm:pt>
    <dgm:pt modelId="{7F8768E9-41D9-49A5-BEC1-D85DF0F4FDBA}" type="pres">
      <dgm:prSet presAssocID="{7B58C976-F456-4A4A-87BB-CC3EFD12E3F8}" presName="hierChild4" presStyleCnt="0"/>
      <dgm:spPr/>
    </dgm:pt>
    <dgm:pt modelId="{D149B716-2545-4607-9837-2F7342C2E37B}" type="pres">
      <dgm:prSet presAssocID="{7B58C976-F456-4A4A-87BB-CC3EFD12E3F8}" presName="hierChild5" presStyleCnt="0"/>
      <dgm:spPr/>
    </dgm:pt>
    <dgm:pt modelId="{262607F3-2A32-4454-A030-C421FD4105FE}" type="pres">
      <dgm:prSet presAssocID="{2A0D919F-EB21-480E-B704-ED3A7A6C20BF}" presName="Name37" presStyleLbl="parChTrans1D2" presStyleIdx="1" presStyleCnt="6"/>
      <dgm:spPr/>
    </dgm:pt>
    <dgm:pt modelId="{8F9F2375-5DC2-41FB-9F4C-F030D18DFE9B}" type="pres">
      <dgm:prSet presAssocID="{188EE0FA-FA37-4631-AA5D-21670FAD2C44}" presName="hierRoot2" presStyleCnt="0">
        <dgm:presLayoutVars>
          <dgm:hierBranch val="init"/>
        </dgm:presLayoutVars>
      </dgm:prSet>
      <dgm:spPr/>
    </dgm:pt>
    <dgm:pt modelId="{3636F1A6-945C-4C21-A5FA-DE5320A689C3}" type="pres">
      <dgm:prSet presAssocID="{188EE0FA-FA37-4631-AA5D-21670FAD2C44}" presName="rootComposite" presStyleCnt="0"/>
      <dgm:spPr/>
    </dgm:pt>
    <dgm:pt modelId="{B22EC4AF-2443-4434-B3C7-C7E106333457}" type="pres">
      <dgm:prSet presAssocID="{188EE0FA-FA37-4631-AA5D-21670FAD2C44}" presName="rootText" presStyleLbl="node2" presStyleIdx="1" presStyleCnt="6" custLinFactNeighborX="-49536" custLinFactNeighborY="12187">
        <dgm:presLayoutVars>
          <dgm:chPref val="3"/>
        </dgm:presLayoutVars>
      </dgm:prSet>
      <dgm:spPr>
        <a:prstGeom prst="roundRect">
          <a:avLst/>
        </a:prstGeom>
      </dgm:spPr>
    </dgm:pt>
    <dgm:pt modelId="{DDF73B03-58F8-4B07-A162-A005D9DFA602}" type="pres">
      <dgm:prSet presAssocID="{188EE0FA-FA37-4631-AA5D-21670FAD2C44}" presName="rootConnector" presStyleLbl="node2" presStyleIdx="1" presStyleCnt="6"/>
      <dgm:spPr/>
    </dgm:pt>
    <dgm:pt modelId="{17E928E8-096F-41B2-BFD9-999942F2BD8D}" type="pres">
      <dgm:prSet presAssocID="{188EE0FA-FA37-4631-AA5D-21670FAD2C44}" presName="hierChild4" presStyleCnt="0"/>
      <dgm:spPr/>
    </dgm:pt>
    <dgm:pt modelId="{7F80931A-9865-42E7-BCB5-8E3CA374D302}" type="pres">
      <dgm:prSet presAssocID="{48A81DFF-9A73-4CE3-86D5-BACDB42E7A3E}" presName="Name37" presStyleLbl="parChTrans1D3" presStyleIdx="0" presStyleCnt="31"/>
      <dgm:spPr/>
    </dgm:pt>
    <dgm:pt modelId="{E15DC130-793C-453F-9902-246A5C2EABBF}" type="pres">
      <dgm:prSet presAssocID="{8C9FC8AA-255F-494E-9340-1677F6AC44A6}" presName="hierRoot2" presStyleCnt="0">
        <dgm:presLayoutVars>
          <dgm:hierBranch val="init"/>
        </dgm:presLayoutVars>
      </dgm:prSet>
      <dgm:spPr/>
    </dgm:pt>
    <dgm:pt modelId="{9A8E63D9-C594-43FF-957A-23D059B2AE35}" type="pres">
      <dgm:prSet presAssocID="{8C9FC8AA-255F-494E-9340-1677F6AC44A6}" presName="rootComposite" presStyleCnt="0"/>
      <dgm:spPr/>
    </dgm:pt>
    <dgm:pt modelId="{3DA95F8F-DDBD-4A0C-8967-3C17D5EEE22C}" type="pres">
      <dgm:prSet presAssocID="{8C9FC8AA-255F-494E-9340-1677F6AC44A6}" presName="rootText" presStyleLbl="node3" presStyleIdx="0" presStyleCnt="30" custLinFactY="-40248" custLinFactNeighborX="-55861" custLinFactNeighborY="-100000">
        <dgm:presLayoutVars>
          <dgm:chPref val="3"/>
        </dgm:presLayoutVars>
      </dgm:prSet>
      <dgm:spPr>
        <a:xfrm>
          <a:off x="4232325" y="1390090"/>
          <a:ext cx="922734" cy="461367"/>
        </a:xfrm>
        <a:prstGeom prst="roundRect">
          <a:avLst/>
        </a:prstGeom>
      </dgm:spPr>
    </dgm:pt>
    <dgm:pt modelId="{3142F929-CCE1-4194-8257-56387F3FD78F}" type="pres">
      <dgm:prSet presAssocID="{8C9FC8AA-255F-494E-9340-1677F6AC44A6}" presName="rootConnector" presStyleLbl="node3" presStyleIdx="0" presStyleCnt="30"/>
      <dgm:spPr/>
    </dgm:pt>
    <dgm:pt modelId="{747D85D0-8881-4EB6-8A2F-F80F86E8E2C3}" type="pres">
      <dgm:prSet presAssocID="{8C9FC8AA-255F-494E-9340-1677F6AC44A6}" presName="hierChild4" presStyleCnt="0"/>
      <dgm:spPr/>
    </dgm:pt>
    <dgm:pt modelId="{89381AF0-9CD7-4046-8EA3-34BDE75D4DCB}" type="pres">
      <dgm:prSet presAssocID="{8C9FC8AA-255F-494E-9340-1677F6AC44A6}" presName="hierChild5" presStyleCnt="0"/>
      <dgm:spPr/>
    </dgm:pt>
    <dgm:pt modelId="{A45C1225-945A-43AA-B4C7-6DB6468818CE}" type="pres">
      <dgm:prSet presAssocID="{0F620ADE-3B10-4CB0-A620-F2501F5F82EA}" presName="Name37" presStyleLbl="parChTrans1D3" presStyleIdx="1" presStyleCnt="31"/>
      <dgm:spPr/>
    </dgm:pt>
    <dgm:pt modelId="{F2FA2424-75C6-4D30-AE60-95B0164B0934}" type="pres">
      <dgm:prSet presAssocID="{FD1E5DBA-DD9D-4607-9CF6-5480E6E6F353}" presName="hierRoot2" presStyleCnt="0">
        <dgm:presLayoutVars>
          <dgm:hierBranch val="init"/>
        </dgm:presLayoutVars>
      </dgm:prSet>
      <dgm:spPr/>
    </dgm:pt>
    <dgm:pt modelId="{A0B89EEB-08D2-425B-8DEB-A8C98175C83B}" type="pres">
      <dgm:prSet presAssocID="{FD1E5DBA-DD9D-4607-9CF6-5480E6E6F353}" presName="rootComposite" presStyleCnt="0"/>
      <dgm:spPr/>
    </dgm:pt>
    <dgm:pt modelId="{F08ABB8E-94D7-4B34-A4FD-DFD211384FE7}" type="pres">
      <dgm:prSet presAssocID="{FD1E5DBA-DD9D-4607-9CF6-5480E6E6F353}" presName="rootText" presStyleLbl="node3" presStyleIdx="1" presStyleCnt="30" custLinFactY="-59408" custLinFactNeighborX="-55014" custLinFactNeighborY="-100000">
        <dgm:presLayoutVars>
          <dgm:chPref val="3"/>
        </dgm:presLayoutVars>
      </dgm:prSet>
      <dgm:spPr>
        <a:prstGeom prst="roundRect">
          <a:avLst/>
        </a:prstGeom>
      </dgm:spPr>
    </dgm:pt>
    <dgm:pt modelId="{8251528F-96C0-4BFA-9D77-5C8F31458B43}" type="pres">
      <dgm:prSet presAssocID="{FD1E5DBA-DD9D-4607-9CF6-5480E6E6F353}" presName="rootConnector" presStyleLbl="node3" presStyleIdx="1" presStyleCnt="30"/>
      <dgm:spPr/>
    </dgm:pt>
    <dgm:pt modelId="{8EB7B12D-B9A4-4AF5-8F66-211C8CC3041E}" type="pres">
      <dgm:prSet presAssocID="{FD1E5DBA-DD9D-4607-9CF6-5480E6E6F353}" presName="hierChild4" presStyleCnt="0"/>
      <dgm:spPr/>
    </dgm:pt>
    <dgm:pt modelId="{F410F674-701D-4937-8EE3-4B80D166292B}" type="pres">
      <dgm:prSet presAssocID="{FD1E5DBA-DD9D-4607-9CF6-5480E6E6F353}" presName="hierChild5" presStyleCnt="0"/>
      <dgm:spPr/>
    </dgm:pt>
    <dgm:pt modelId="{B58CD8C2-DDC2-46A4-8554-BCC628CF6949}" type="pres">
      <dgm:prSet presAssocID="{BD80E431-22D9-4077-ADF0-B712D4BD66EE}" presName="Name37" presStyleLbl="parChTrans1D3" presStyleIdx="2" presStyleCnt="31"/>
      <dgm:spPr/>
    </dgm:pt>
    <dgm:pt modelId="{CCA6D21C-7569-40B3-A12F-D1CCBBF7757E}" type="pres">
      <dgm:prSet presAssocID="{509F2387-FDFE-452D-AA2D-2399BD95B206}" presName="hierRoot2" presStyleCnt="0">
        <dgm:presLayoutVars>
          <dgm:hierBranch val="init"/>
        </dgm:presLayoutVars>
      </dgm:prSet>
      <dgm:spPr/>
    </dgm:pt>
    <dgm:pt modelId="{D9B19D52-322E-46A0-AF03-FE6B1A18DEC9}" type="pres">
      <dgm:prSet presAssocID="{509F2387-FDFE-452D-AA2D-2399BD95B206}" presName="rootComposite" presStyleCnt="0"/>
      <dgm:spPr/>
    </dgm:pt>
    <dgm:pt modelId="{613B8CB4-4F25-48A5-B0F7-6D398EF3DF6D}" type="pres">
      <dgm:prSet presAssocID="{509F2387-FDFE-452D-AA2D-2399BD95B206}" presName="rootText" presStyleLbl="node3" presStyleIdx="2" presStyleCnt="30" custLinFactY="-82428" custLinFactNeighborX="-55014" custLinFactNeighborY="-100000">
        <dgm:presLayoutVars>
          <dgm:chPref val="3"/>
        </dgm:presLayoutVars>
      </dgm:prSet>
      <dgm:spPr>
        <a:prstGeom prst="roundRect">
          <a:avLst/>
        </a:prstGeom>
      </dgm:spPr>
    </dgm:pt>
    <dgm:pt modelId="{C1A2F807-6ADA-44A7-8A76-8403B6A0B794}" type="pres">
      <dgm:prSet presAssocID="{509F2387-FDFE-452D-AA2D-2399BD95B206}" presName="rootConnector" presStyleLbl="node3" presStyleIdx="2" presStyleCnt="30"/>
      <dgm:spPr/>
    </dgm:pt>
    <dgm:pt modelId="{CF0BCBDA-0022-45F9-8FD3-50DF42EF869B}" type="pres">
      <dgm:prSet presAssocID="{509F2387-FDFE-452D-AA2D-2399BD95B206}" presName="hierChild4" presStyleCnt="0"/>
      <dgm:spPr/>
    </dgm:pt>
    <dgm:pt modelId="{F010B36E-DA85-428A-9B1A-45B9B7847C37}" type="pres">
      <dgm:prSet presAssocID="{509F2387-FDFE-452D-AA2D-2399BD95B206}" presName="hierChild5" presStyleCnt="0"/>
      <dgm:spPr/>
    </dgm:pt>
    <dgm:pt modelId="{02EC2C13-A9F5-4F77-8FA2-6B74CDF27D98}" type="pres">
      <dgm:prSet presAssocID="{26D88EEC-2B85-4C83-B26B-94D397C3AB2C}" presName="Name37" presStyleLbl="parChTrans1D3" presStyleIdx="3" presStyleCnt="31"/>
      <dgm:spPr/>
    </dgm:pt>
    <dgm:pt modelId="{DEDDE8FD-0EF8-4809-9BEE-B988AF29065D}" type="pres">
      <dgm:prSet presAssocID="{E47940E2-142B-495A-A7D0-D78A98F1C477}" presName="hierRoot2" presStyleCnt="0">
        <dgm:presLayoutVars>
          <dgm:hierBranch val="init"/>
        </dgm:presLayoutVars>
      </dgm:prSet>
      <dgm:spPr/>
    </dgm:pt>
    <dgm:pt modelId="{78BBA4D0-25AB-48CB-939D-A041A26F1BE0}" type="pres">
      <dgm:prSet presAssocID="{E47940E2-142B-495A-A7D0-D78A98F1C477}" presName="rootComposite" presStyleCnt="0"/>
      <dgm:spPr/>
    </dgm:pt>
    <dgm:pt modelId="{9EFA20DD-FA0C-4008-B73C-D22336753C89}" type="pres">
      <dgm:prSet presAssocID="{E47940E2-142B-495A-A7D0-D78A98F1C477}" presName="rootText" presStyleLbl="node3" presStyleIdx="3" presStyleCnt="30" custLinFactX="-80810" custLinFactY="-266488" custLinFactNeighborX="-100000" custLinFactNeighborY="-300000">
        <dgm:presLayoutVars>
          <dgm:chPref val="3"/>
        </dgm:presLayoutVars>
      </dgm:prSet>
      <dgm:spPr>
        <a:xfrm>
          <a:off x="3194927" y="1195030"/>
          <a:ext cx="835297" cy="417648"/>
        </a:xfrm>
        <a:prstGeom prst="roundRect">
          <a:avLst/>
        </a:prstGeom>
      </dgm:spPr>
    </dgm:pt>
    <dgm:pt modelId="{CFE43DF3-EDDB-4CC9-95E8-18EB848FD78C}" type="pres">
      <dgm:prSet presAssocID="{E47940E2-142B-495A-A7D0-D78A98F1C477}" presName="rootConnector" presStyleLbl="node3" presStyleIdx="3" presStyleCnt="30"/>
      <dgm:spPr/>
    </dgm:pt>
    <dgm:pt modelId="{5AC322BB-DBDF-40AC-9940-CE6B72F7559D}" type="pres">
      <dgm:prSet presAssocID="{E47940E2-142B-495A-A7D0-D78A98F1C477}" presName="hierChild4" presStyleCnt="0"/>
      <dgm:spPr/>
    </dgm:pt>
    <dgm:pt modelId="{735A14B4-5FB9-42D7-8BDB-10E3EBDF61C5}" type="pres">
      <dgm:prSet presAssocID="{E47940E2-142B-495A-A7D0-D78A98F1C477}" presName="hierChild5" presStyleCnt="0"/>
      <dgm:spPr/>
    </dgm:pt>
    <dgm:pt modelId="{55E7950A-A734-40C6-9ED3-7A4FD4CE862B}" type="pres">
      <dgm:prSet presAssocID="{9E5FC3AC-C3FA-433C-975E-DFCFD3B68559}" presName="Name37" presStyleLbl="parChTrans1D3" presStyleIdx="4" presStyleCnt="31"/>
      <dgm:spPr/>
    </dgm:pt>
    <dgm:pt modelId="{AA14DB04-797D-4B66-B97C-7EDDA3496411}" type="pres">
      <dgm:prSet presAssocID="{A0E3F32E-1ADA-4341-9BEA-33DAC500437E}" presName="hierRoot2" presStyleCnt="0">
        <dgm:presLayoutVars>
          <dgm:hierBranch val="init"/>
        </dgm:presLayoutVars>
      </dgm:prSet>
      <dgm:spPr/>
    </dgm:pt>
    <dgm:pt modelId="{390AD60D-1888-4826-8A38-84238262F882}" type="pres">
      <dgm:prSet presAssocID="{A0E3F32E-1ADA-4341-9BEA-33DAC500437E}" presName="rootComposite" presStyleCnt="0"/>
      <dgm:spPr/>
    </dgm:pt>
    <dgm:pt modelId="{A2A9B15C-1360-4340-A6F1-1631CA10315E}" type="pres">
      <dgm:prSet presAssocID="{A0E3F32E-1ADA-4341-9BEA-33DAC500437E}" presName="rootText" presStyleLbl="node3" presStyleIdx="4" presStyleCnt="30" custLinFactY="-152354" custLinFactNeighborX="-53033" custLinFactNeighborY="-200000">
        <dgm:presLayoutVars>
          <dgm:chPref val="3"/>
        </dgm:presLayoutVars>
      </dgm:prSet>
      <dgm:spPr/>
    </dgm:pt>
    <dgm:pt modelId="{33BC7AC0-0413-4C77-A9C8-68A36F67B598}" type="pres">
      <dgm:prSet presAssocID="{A0E3F32E-1ADA-4341-9BEA-33DAC500437E}" presName="rootConnector" presStyleLbl="node3" presStyleIdx="4" presStyleCnt="30"/>
      <dgm:spPr/>
    </dgm:pt>
    <dgm:pt modelId="{E5ED2BB7-CEA4-4C63-8C51-1FBE4263703D}" type="pres">
      <dgm:prSet presAssocID="{A0E3F32E-1ADA-4341-9BEA-33DAC500437E}" presName="hierChild4" presStyleCnt="0"/>
      <dgm:spPr/>
    </dgm:pt>
    <dgm:pt modelId="{F3498E2C-C516-4934-BC99-262ADDB75D44}" type="pres">
      <dgm:prSet presAssocID="{A0E3F32E-1ADA-4341-9BEA-33DAC500437E}" presName="hierChild5" presStyleCnt="0"/>
      <dgm:spPr/>
    </dgm:pt>
    <dgm:pt modelId="{E2A7E939-588C-4CD2-B679-489FB387B64E}" type="pres">
      <dgm:prSet presAssocID="{B98A7823-A5E3-4728-BFD5-E001722E02B5}" presName="Name37" presStyleLbl="parChTrans1D3" presStyleIdx="5" presStyleCnt="31"/>
      <dgm:spPr/>
    </dgm:pt>
    <dgm:pt modelId="{187C872E-6A03-4CE7-BC20-35D898191804}" type="pres">
      <dgm:prSet presAssocID="{6D18DB32-ADDE-476D-9E92-B75727CC5496}" presName="hierRoot2" presStyleCnt="0">
        <dgm:presLayoutVars>
          <dgm:hierBranch val="init"/>
        </dgm:presLayoutVars>
      </dgm:prSet>
      <dgm:spPr/>
    </dgm:pt>
    <dgm:pt modelId="{E7690060-018B-4531-A2C8-050AFE7071F3}" type="pres">
      <dgm:prSet presAssocID="{6D18DB32-ADDE-476D-9E92-B75727CC5496}" presName="rootComposite" presStyleCnt="0"/>
      <dgm:spPr/>
    </dgm:pt>
    <dgm:pt modelId="{7B5A24CC-AFBC-4A10-8277-A864A58DBB64}" type="pres">
      <dgm:prSet presAssocID="{6D18DB32-ADDE-476D-9E92-B75727CC5496}" presName="rootText" presStyleLbl="node3" presStyleIdx="5" presStyleCnt="30" custLinFactX="-79304" custLinFactY="-200000" custLinFactNeighborX="-100000" custLinFactNeighborY="-292614">
        <dgm:presLayoutVars>
          <dgm:chPref val="3"/>
        </dgm:presLayoutVars>
      </dgm:prSet>
      <dgm:spPr/>
    </dgm:pt>
    <dgm:pt modelId="{2C449DFD-CB3E-4297-A48A-8653B12EE06A}" type="pres">
      <dgm:prSet presAssocID="{6D18DB32-ADDE-476D-9E92-B75727CC5496}" presName="rootConnector" presStyleLbl="node3" presStyleIdx="5" presStyleCnt="30"/>
      <dgm:spPr/>
    </dgm:pt>
    <dgm:pt modelId="{05C59C68-CCFF-4E92-9450-DEEFF20E0816}" type="pres">
      <dgm:prSet presAssocID="{6D18DB32-ADDE-476D-9E92-B75727CC5496}" presName="hierChild4" presStyleCnt="0"/>
      <dgm:spPr/>
    </dgm:pt>
    <dgm:pt modelId="{1CB430E6-73B4-45BB-968C-1BFFB6B7E590}" type="pres">
      <dgm:prSet presAssocID="{6D18DB32-ADDE-476D-9E92-B75727CC5496}" presName="hierChild5" presStyleCnt="0"/>
      <dgm:spPr/>
    </dgm:pt>
    <dgm:pt modelId="{B3F79FA5-8DBF-4AE7-9E28-E85F2EC4CC8E}" type="pres">
      <dgm:prSet presAssocID="{ACBB4AC2-FDE3-4023-A811-A2C214F9B3FF}" presName="Name37" presStyleLbl="parChTrans1D3" presStyleIdx="6" presStyleCnt="31"/>
      <dgm:spPr/>
    </dgm:pt>
    <dgm:pt modelId="{3D0FFB2E-3B91-43B7-8156-0169E003B515}" type="pres">
      <dgm:prSet presAssocID="{C446255E-CC73-482D-A555-A3560D4E13A4}" presName="hierRoot2" presStyleCnt="0">
        <dgm:presLayoutVars>
          <dgm:hierBranch val="init"/>
        </dgm:presLayoutVars>
      </dgm:prSet>
      <dgm:spPr/>
    </dgm:pt>
    <dgm:pt modelId="{ECE2E1AC-7CB9-46CC-9636-50ED1AECE3EF}" type="pres">
      <dgm:prSet presAssocID="{C446255E-CC73-482D-A555-A3560D4E13A4}" presName="rootComposite" presStyleCnt="0"/>
      <dgm:spPr/>
    </dgm:pt>
    <dgm:pt modelId="{C0DAAEE1-0FB1-427F-9D55-A4098103F19B}" type="pres">
      <dgm:prSet presAssocID="{C446255E-CC73-482D-A555-A3560D4E13A4}" presName="rootText" presStyleLbl="node3" presStyleIdx="6" presStyleCnt="30" custLinFactX="-77417" custLinFactY="-223711" custLinFactNeighborX="-100000" custLinFactNeighborY="-300000">
        <dgm:presLayoutVars>
          <dgm:chPref val="3"/>
        </dgm:presLayoutVars>
      </dgm:prSet>
      <dgm:spPr/>
    </dgm:pt>
    <dgm:pt modelId="{A4BD5E98-50A4-4163-8BC9-C09C91AE446F}" type="pres">
      <dgm:prSet presAssocID="{C446255E-CC73-482D-A555-A3560D4E13A4}" presName="rootConnector" presStyleLbl="node3" presStyleIdx="6" presStyleCnt="30"/>
      <dgm:spPr/>
    </dgm:pt>
    <dgm:pt modelId="{AD88EA35-88FB-401A-A3C1-F540BE262902}" type="pres">
      <dgm:prSet presAssocID="{C446255E-CC73-482D-A555-A3560D4E13A4}" presName="hierChild4" presStyleCnt="0"/>
      <dgm:spPr/>
    </dgm:pt>
    <dgm:pt modelId="{22688042-F75C-49D0-858B-3855A3525F0C}" type="pres">
      <dgm:prSet presAssocID="{C446255E-CC73-482D-A555-A3560D4E13A4}" presName="hierChild5" presStyleCnt="0"/>
      <dgm:spPr/>
    </dgm:pt>
    <dgm:pt modelId="{A956A979-AE4D-4BE0-9941-CC1D0EF55137}" type="pres">
      <dgm:prSet presAssocID="{408BE742-4961-48E4-BC5F-05850B5D9184}" presName="Name37" presStyleLbl="parChTrans1D3" presStyleIdx="7" presStyleCnt="31"/>
      <dgm:spPr/>
    </dgm:pt>
    <dgm:pt modelId="{F29C983D-2B52-4DE2-8783-70529534A862}" type="pres">
      <dgm:prSet presAssocID="{3E66C1A5-8A4E-45A0-A765-E1F6BFB37240}" presName="hierRoot2" presStyleCnt="0">
        <dgm:presLayoutVars>
          <dgm:hierBranch val="init"/>
        </dgm:presLayoutVars>
      </dgm:prSet>
      <dgm:spPr/>
    </dgm:pt>
    <dgm:pt modelId="{075E434A-F9F1-4A1A-99D7-22F664BDA876}" type="pres">
      <dgm:prSet presAssocID="{3E66C1A5-8A4E-45A0-A765-E1F6BFB37240}" presName="rootComposite" presStyleCnt="0"/>
      <dgm:spPr/>
    </dgm:pt>
    <dgm:pt modelId="{612B29D0-8329-4CE8-A104-3E5072BC89E1}" type="pres">
      <dgm:prSet presAssocID="{3E66C1A5-8A4E-45A0-A765-E1F6BFB37240}" presName="rootText" presStyleLbl="node3" presStyleIdx="7" presStyleCnt="30" custLinFactX="-77417" custLinFactY="-251104" custLinFactNeighborX="-100000" custLinFactNeighborY="-300000">
        <dgm:presLayoutVars>
          <dgm:chPref val="3"/>
        </dgm:presLayoutVars>
      </dgm:prSet>
      <dgm:spPr/>
    </dgm:pt>
    <dgm:pt modelId="{DEFFD6A1-55D8-4C3D-9029-40F02F726DCA}" type="pres">
      <dgm:prSet presAssocID="{3E66C1A5-8A4E-45A0-A765-E1F6BFB37240}" presName="rootConnector" presStyleLbl="node3" presStyleIdx="7" presStyleCnt="30"/>
      <dgm:spPr/>
    </dgm:pt>
    <dgm:pt modelId="{773F8271-AB4D-4CC8-B8A4-486A450C5901}" type="pres">
      <dgm:prSet presAssocID="{3E66C1A5-8A4E-45A0-A765-E1F6BFB37240}" presName="hierChild4" presStyleCnt="0"/>
      <dgm:spPr/>
    </dgm:pt>
    <dgm:pt modelId="{E0798392-24FD-4A9C-AF8F-46AA7A2FC717}" type="pres">
      <dgm:prSet presAssocID="{3E66C1A5-8A4E-45A0-A765-E1F6BFB37240}" presName="hierChild5" presStyleCnt="0"/>
      <dgm:spPr/>
    </dgm:pt>
    <dgm:pt modelId="{1DBE6AEE-4A09-4FE4-812A-9BDE0B60C4FC}" type="pres">
      <dgm:prSet presAssocID="{BAF5ED56-F930-444D-B781-BCE638FCD844}" presName="Name37" presStyleLbl="parChTrans1D3" presStyleIdx="8" presStyleCnt="31"/>
      <dgm:spPr/>
    </dgm:pt>
    <dgm:pt modelId="{C5002804-8DDE-4A31-BB54-987A35332C0A}" type="pres">
      <dgm:prSet presAssocID="{7F862211-F6CC-44C5-B18F-AE12F197AA95}" presName="hierRoot2" presStyleCnt="0">
        <dgm:presLayoutVars>
          <dgm:hierBranch val="init"/>
        </dgm:presLayoutVars>
      </dgm:prSet>
      <dgm:spPr/>
    </dgm:pt>
    <dgm:pt modelId="{1DF190FE-F580-43B3-A79D-D4A6E0AA122A}" type="pres">
      <dgm:prSet presAssocID="{7F862211-F6CC-44C5-B18F-AE12F197AA95}" presName="rootComposite" presStyleCnt="0"/>
      <dgm:spPr/>
    </dgm:pt>
    <dgm:pt modelId="{3C5F1837-F09C-4569-B59E-C0969D02529B}" type="pres">
      <dgm:prSet presAssocID="{7F862211-F6CC-44C5-B18F-AE12F197AA95}" presName="rootText" presStyleLbl="node3" presStyleIdx="8" presStyleCnt="30" custLinFactX="-76473" custLinFactY="-275190" custLinFactNeighborX="-100000" custLinFactNeighborY="-300000">
        <dgm:presLayoutVars>
          <dgm:chPref val="3"/>
        </dgm:presLayoutVars>
      </dgm:prSet>
      <dgm:spPr/>
    </dgm:pt>
    <dgm:pt modelId="{5EE75BF6-72D9-4B21-B064-7F60054EE5AF}" type="pres">
      <dgm:prSet presAssocID="{7F862211-F6CC-44C5-B18F-AE12F197AA95}" presName="rootConnector" presStyleLbl="node3" presStyleIdx="8" presStyleCnt="30"/>
      <dgm:spPr/>
    </dgm:pt>
    <dgm:pt modelId="{97FDF702-8743-4A61-B469-F4AFE9101F4C}" type="pres">
      <dgm:prSet presAssocID="{7F862211-F6CC-44C5-B18F-AE12F197AA95}" presName="hierChild4" presStyleCnt="0"/>
      <dgm:spPr/>
    </dgm:pt>
    <dgm:pt modelId="{82834F7F-6538-46E0-ACB7-F08E9D81F470}" type="pres">
      <dgm:prSet presAssocID="{7F862211-F6CC-44C5-B18F-AE12F197AA95}" presName="hierChild5" presStyleCnt="0"/>
      <dgm:spPr/>
    </dgm:pt>
    <dgm:pt modelId="{5A661304-F313-4286-AAF4-97CEA6B3734F}" type="pres">
      <dgm:prSet presAssocID="{188EE0FA-FA37-4631-AA5D-21670FAD2C44}" presName="hierChild5" presStyleCnt="0"/>
      <dgm:spPr/>
    </dgm:pt>
    <dgm:pt modelId="{FD8E56C1-93AA-4128-9ECC-D75680130003}" type="pres">
      <dgm:prSet presAssocID="{64DD71BC-F831-472B-9831-612C9F7848E3}" presName="Name111" presStyleLbl="parChTrans1D3" presStyleIdx="9" presStyleCnt="31"/>
      <dgm:spPr/>
    </dgm:pt>
    <dgm:pt modelId="{90B61EEC-6E46-4350-AA2B-2505D9DE105D}" type="pres">
      <dgm:prSet presAssocID="{A94E9B88-E154-4D89-AB81-E7123A6905DC}" presName="hierRoot3" presStyleCnt="0">
        <dgm:presLayoutVars>
          <dgm:hierBranch val="init"/>
        </dgm:presLayoutVars>
      </dgm:prSet>
      <dgm:spPr/>
    </dgm:pt>
    <dgm:pt modelId="{7AA0311C-82BD-4D75-B01B-CF2AD779CF66}" type="pres">
      <dgm:prSet presAssocID="{A94E9B88-E154-4D89-AB81-E7123A6905DC}" presName="rootComposite3" presStyleCnt="0"/>
      <dgm:spPr/>
    </dgm:pt>
    <dgm:pt modelId="{A47CA6E4-991B-4DC7-A882-CC7830330ACD}" type="pres">
      <dgm:prSet presAssocID="{A94E9B88-E154-4D89-AB81-E7123A6905DC}" presName="rootText3" presStyleLbl="asst2" presStyleIdx="0" presStyleCnt="1" custLinFactY="400000" custLinFactNeighborX="-50225" custLinFactNeighborY="414795">
        <dgm:presLayoutVars>
          <dgm:chPref val="3"/>
        </dgm:presLayoutVars>
      </dgm:prSet>
      <dgm:spPr/>
    </dgm:pt>
    <dgm:pt modelId="{36E71C01-0637-48F7-9FA8-2A6C0138A155}" type="pres">
      <dgm:prSet presAssocID="{A94E9B88-E154-4D89-AB81-E7123A6905DC}" presName="rootConnector3" presStyleLbl="asst2" presStyleIdx="0" presStyleCnt="1"/>
      <dgm:spPr/>
    </dgm:pt>
    <dgm:pt modelId="{B634B82C-E02D-43AD-A4E1-1FC1E48665A5}" type="pres">
      <dgm:prSet presAssocID="{A94E9B88-E154-4D89-AB81-E7123A6905DC}" presName="hierChild6" presStyleCnt="0"/>
      <dgm:spPr/>
    </dgm:pt>
    <dgm:pt modelId="{D6B2A2AA-E182-4B58-8C4A-31CD1226C2EC}" type="pres">
      <dgm:prSet presAssocID="{A94E9B88-E154-4D89-AB81-E7123A6905DC}" presName="hierChild7" presStyleCnt="0"/>
      <dgm:spPr/>
    </dgm:pt>
    <dgm:pt modelId="{A8137EC8-F48C-43FF-9216-9E358DC87CA6}" type="pres">
      <dgm:prSet presAssocID="{EE244E84-B507-4693-97B9-570EA27563D9}" presName="Name37" presStyleLbl="parChTrans1D2" presStyleIdx="2" presStyleCnt="6"/>
      <dgm:spPr/>
    </dgm:pt>
    <dgm:pt modelId="{3A734616-DF94-4D00-BD94-84B9A2BAEAE6}" type="pres">
      <dgm:prSet presAssocID="{99881A01-104F-48EF-914D-B71BBB004F6B}" presName="hierRoot2" presStyleCnt="0">
        <dgm:presLayoutVars>
          <dgm:hierBranch val="init"/>
        </dgm:presLayoutVars>
      </dgm:prSet>
      <dgm:spPr/>
    </dgm:pt>
    <dgm:pt modelId="{147D0856-19C4-4FEE-B617-75BCF94ADD25}" type="pres">
      <dgm:prSet presAssocID="{99881A01-104F-48EF-914D-B71BBB004F6B}" presName="rootComposite" presStyleCnt="0"/>
      <dgm:spPr/>
    </dgm:pt>
    <dgm:pt modelId="{76AF763C-8750-44CC-BC47-AD5690938CD1}" type="pres">
      <dgm:prSet presAssocID="{99881A01-104F-48EF-914D-B71BBB004F6B}" presName="rootText" presStyleLbl="node2" presStyleIdx="2" presStyleCnt="6" custLinFactNeighborX="-6291" custLinFactNeighborY="12061">
        <dgm:presLayoutVars>
          <dgm:chPref val="3"/>
        </dgm:presLayoutVars>
      </dgm:prSet>
      <dgm:spPr>
        <a:prstGeom prst="roundRect">
          <a:avLst/>
        </a:prstGeom>
      </dgm:spPr>
    </dgm:pt>
    <dgm:pt modelId="{6B9C42E9-2BE1-49B5-94C7-219DD96BF188}" type="pres">
      <dgm:prSet presAssocID="{99881A01-104F-48EF-914D-B71BBB004F6B}" presName="rootConnector" presStyleLbl="node2" presStyleIdx="2" presStyleCnt="6"/>
      <dgm:spPr/>
    </dgm:pt>
    <dgm:pt modelId="{74DF3BD6-1E47-4133-B0ED-AB6A1073C575}" type="pres">
      <dgm:prSet presAssocID="{99881A01-104F-48EF-914D-B71BBB004F6B}" presName="hierChild4" presStyleCnt="0"/>
      <dgm:spPr/>
    </dgm:pt>
    <dgm:pt modelId="{C886173E-E50C-4F72-BC07-6F9BF5CA4106}" type="pres">
      <dgm:prSet presAssocID="{99881A01-104F-48EF-914D-B71BBB004F6B}" presName="hierChild5" presStyleCnt="0"/>
      <dgm:spPr/>
    </dgm:pt>
    <dgm:pt modelId="{2CF8DB09-A4CB-4B4B-9703-253423B4DCC5}" type="pres">
      <dgm:prSet presAssocID="{771720EA-D958-47EB-83F1-451873FCF9E3}" presName="Name37" presStyleLbl="parChTrans1D2" presStyleIdx="3" presStyleCnt="6"/>
      <dgm:spPr/>
    </dgm:pt>
    <dgm:pt modelId="{42D919E6-D6A6-464D-9518-C28AFA4C7E72}" type="pres">
      <dgm:prSet presAssocID="{7FE09286-DB12-4289-B788-021CAB35158E}" presName="hierRoot2" presStyleCnt="0">
        <dgm:presLayoutVars>
          <dgm:hierBranch val="init"/>
        </dgm:presLayoutVars>
      </dgm:prSet>
      <dgm:spPr/>
    </dgm:pt>
    <dgm:pt modelId="{2077D744-8E71-48FE-AAD8-2FF54402EC9D}" type="pres">
      <dgm:prSet presAssocID="{7FE09286-DB12-4289-B788-021CAB35158E}" presName="rootComposite" presStyleCnt="0"/>
      <dgm:spPr/>
    </dgm:pt>
    <dgm:pt modelId="{7BC89988-52C2-4A83-BE1D-EA3628EB1886}" type="pres">
      <dgm:prSet presAssocID="{7FE09286-DB12-4289-B788-021CAB35158E}" presName="rootText" presStyleLbl="node2" presStyleIdx="3" presStyleCnt="6" custLinFactNeighborX="17070" custLinFactNeighborY="12061">
        <dgm:presLayoutVars>
          <dgm:chPref val="3"/>
        </dgm:presLayoutVars>
      </dgm:prSet>
      <dgm:spPr>
        <a:prstGeom prst="roundRect">
          <a:avLst/>
        </a:prstGeom>
      </dgm:spPr>
    </dgm:pt>
    <dgm:pt modelId="{C2B12DF9-C0C4-4DBA-998A-F0082D74AE9B}" type="pres">
      <dgm:prSet presAssocID="{7FE09286-DB12-4289-B788-021CAB35158E}" presName="rootConnector" presStyleLbl="node2" presStyleIdx="3" presStyleCnt="6"/>
      <dgm:spPr/>
    </dgm:pt>
    <dgm:pt modelId="{11983EB4-DF63-4C9C-87B2-603F09E18823}" type="pres">
      <dgm:prSet presAssocID="{7FE09286-DB12-4289-B788-021CAB35158E}" presName="hierChild4" presStyleCnt="0"/>
      <dgm:spPr/>
    </dgm:pt>
    <dgm:pt modelId="{2A393473-D373-4FCE-82C8-63521367733C}" type="pres">
      <dgm:prSet presAssocID="{C84E6F78-8284-430F-ACD3-405657ABBCD6}" presName="Name37" presStyleLbl="parChTrans1D3" presStyleIdx="10" presStyleCnt="31"/>
      <dgm:spPr/>
    </dgm:pt>
    <dgm:pt modelId="{385C0DB8-7CC9-46CF-886D-77B8A245D50E}" type="pres">
      <dgm:prSet presAssocID="{C1DB9DF7-1AD8-40D2-8458-83AF719C3EED}" presName="hierRoot2" presStyleCnt="0">
        <dgm:presLayoutVars>
          <dgm:hierBranch val="init"/>
        </dgm:presLayoutVars>
      </dgm:prSet>
      <dgm:spPr/>
    </dgm:pt>
    <dgm:pt modelId="{D0AF243C-8793-4691-A615-F42B755D1C79}" type="pres">
      <dgm:prSet presAssocID="{C1DB9DF7-1AD8-40D2-8458-83AF719C3EED}" presName="rootComposite" presStyleCnt="0"/>
      <dgm:spPr/>
    </dgm:pt>
    <dgm:pt modelId="{BEFEA800-617C-4A48-BF8E-2C34725DA5C7}" type="pres">
      <dgm:prSet presAssocID="{C1DB9DF7-1AD8-40D2-8458-83AF719C3EED}" presName="rootText" presStyleLbl="node3" presStyleIdx="9" presStyleCnt="30" custLinFactY="400000" custLinFactNeighborX="8364" custLinFactNeighborY="402810">
        <dgm:presLayoutVars>
          <dgm:chPref val="3"/>
        </dgm:presLayoutVars>
      </dgm:prSet>
      <dgm:spPr>
        <a:xfrm>
          <a:off x="6578331" y="4339038"/>
          <a:ext cx="922734" cy="461367"/>
        </a:xfrm>
        <a:prstGeom prst="rect">
          <a:avLst/>
        </a:prstGeom>
      </dgm:spPr>
    </dgm:pt>
    <dgm:pt modelId="{DC89602E-6D8F-4E49-84BC-B2F196881056}" type="pres">
      <dgm:prSet presAssocID="{C1DB9DF7-1AD8-40D2-8458-83AF719C3EED}" presName="rootConnector" presStyleLbl="node3" presStyleIdx="9" presStyleCnt="30"/>
      <dgm:spPr/>
    </dgm:pt>
    <dgm:pt modelId="{24DF77A8-19AE-453D-8CB2-E846E06A1D3F}" type="pres">
      <dgm:prSet presAssocID="{C1DB9DF7-1AD8-40D2-8458-83AF719C3EED}" presName="hierChild4" presStyleCnt="0"/>
      <dgm:spPr/>
    </dgm:pt>
    <dgm:pt modelId="{D09F9B86-89B8-4924-B4B3-2EFC7930D703}" type="pres">
      <dgm:prSet presAssocID="{C1DB9DF7-1AD8-40D2-8458-83AF719C3EED}" presName="hierChild5" presStyleCnt="0"/>
      <dgm:spPr/>
    </dgm:pt>
    <dgm:pt modelId="{39D378B6-EA40-4258-9997-12218DC647B0}" type="pres">
      <dgm:prSet presAssocID="{85D6CF4C-7051-4A90-B807-8FD0E620368E}" presName="Name37" presStyleLbl="parChTrans1D3" presStyleIdx="11" presStyleCnt="31"/>
      <dgm:spPr/>
    </dgm:pt>
    <dgm:pt modelId="{EFBA49AD-C946-4341-9AAA-F52781BAA206}" type="pres">
      <dgm:prSet presAssocID="{001CA1DF-DF6F-41B2-B105-CEBD138D7D97}" presName="hierRoot2" presStyleCnt="0">
        <dgm:presLayoutVars>
          <dgm:hierBranch val="init"/>
        </dgm:presLayoutVars>
      </dgm:prSet>
      <dgm:spPr/>
    </dgm:pt>
    <dgm:pt modelId="{B61102B5-3B56-403B-BD90-E654E85F3D3B}" type="pres">
      <dgm:prSet presAssocID="{001CA1DF-DF6F-41B2-B105-CEBD138D7D97}" presName="rootComposite" presStyleCnt="0"/>
      <dgm:spPr/>
    </dgm:pt>
    <dgm:pt modelId="{E06608EF-B5A9-474B-AA70-27124CADC689}" type="pres">
      <dgm:prSet presAssocID="{001CA1DF-DF6F-41B2-B105-CEBD138D7D97}" presName="rootText" presStyleLbl="node3" presStyleIdx="10" presStyleCnt="30" custLinFactY="372860" custLinFactNeighborX="8667" custLinFactNeighborY="400000">
        <dgm:presLayoutVars>
          <dgm:chPref val="3"/>
        </dgm:presLayoutVars>
      </dgm:prSet>
      <dgm:spPr>
        <a:prstGeom prst="rect">
          <a:avLst/>
        </a:prstGeom>
      </dgm:spPr>
    </dgm:pt>
    <dgm:pt modelId="{20008712-72A5-4CAA-AADF-105EE0CA097E}" type="pres">
      <dgm:prSet presAssocID="{001CA1DF-DF6F-41B2-B105-CEBD138D7D97}" presName="rootConnector" presStyleLbl="node3" presStyleIdx="10" presStyleCnt="30"/>
      <dgm:spPr/>
    </dgm:pt>
    <dgm:pt modelId="{D0E20AAB-4A77-43CD-9F78-623742C5F93D}" type="pres">
      <dgm:prSet presAssocID="{001CA1DF-DF6F-41B2-B105-CEBD138D7D97}" presName="hierChild4" presStyleCnt="0"/>
      <dgm:spPr/>
    </dgm:pt>
    <dgm:pt modelId="{2CB9D9CA-66E5-4963-A492-99B140B78235}" type="pres">
      <dgm:prSet presAssocID="{001CA1DF-DF6F-41B2-B105-CEBD138D7D97}" presName="hierChild5" presStyleCnt="0"/>
      <dgm:spPr/>
    </dgm:pt>
    <dgm:pt modelId="{7BD79788-B42B-421C-B29C-AB282701A817}" type="pres">
      <dgm:prSet presAssocID="{63C2362B-7310-4159-BDC8-CA7F83399A9D}" presName="Name37" presStyleLbl="parChTrans1D3" presStyleIdx="12" presStyleCnt="31"/>
      <dgm:spPr/>
    </dgm:pt>
    <dgm:pt modelId="{BECDD954-DC5C-4ECA-8DCC-B7F99E83D4FF}" type="pres">
      <dgm:prSet presAssocID="{B3C8321B-66B0-42F2-8560-99D120731F78}" presName="hierRoot2" presStyleCnt="0">
        <dgm:presLayoutVars>
          <dgm:hierBranch val="init"/>
        </dgm:presLayoutVars>
      </dgm:prSet>
      <dgm:spPr/>
    </dgm:pt>
    <dgm:pt modelId="{0D609AB5-B229-406A-83F5-A8E005E3D064}" type="pres">
      <dgm:prSet presAssocID="{B3C8321B-66B0-42F2-8560-99D120731F78}" presName="rootComposite" presStyleCnt="0"/>
      <dgm:spPr/>
    </dgm:pt>
    <dgm:pt modelId="{C5CACD58-B83E-44E8-8C0E-1128346E3416}" type="pres">
      <dgm:prSet presAssocID="{B3C8321B-66B0-42F2-8560-99D120731F78}" presName="rootText" presStyleLbl="node3" presStyleIdx="11" presStyleCnt="30" custLinFactY="27960" custLinFactNeighborX="8667" custLinFactNeighborY="100000">
        <dgm:presLayoutVars>
          <dgm:chPref val="3"/>
        </dgm:presLayoutVars>
      </dgm:prSet>
      <dgm:spPr>
        <a:prstGeom prst="roundRect">
          <a:avLst/>
        </a:prstGeom>
      </dgm:spPr>
    </dgm:pt>
    <dgm:pt modelId="{B5FE6249-FD01-4E52-97E2-51586ECEAA1D}" type="pres">
      <dgm:prSet presAssocID="{B3C8321B-66B0-42F2-8560-99D120731F78}" presName="rootConnector" presStyleLbl="node3" presStyleIdx="11" presStyleCnt="30"/>
      <dgm:spPr/>
    </dgm:pt>
    <dgm:pt modelId="{E318F789-A984-4228-9297-B602C58BCA43}" type="pres">
      <dgm:prSet presAssocID="{B3C8321B-66B0-42F2-8560-99D120731F78}" presName="hierChild4" presStyleCnt="0"/>
      <dgm:spPr/>
    </dgm:pt>
    <dgm:pt modelId="{84E914C7-CC69-4D89-A046-1F208476819D}" type="pres">
      <dgm:prSet presAssocID="{B3C8321B-66B0-42F2-8560-99D120731F78}" presName="hierChild5" presStyleCnt="0"/>
      <dgm:spPr/>
    </dgm:pt>
    <dgm:pt modelId="{A0ACA210-9280-4F71-A4D1-A41FD367E406}" type="pres">
      <dgm:prSet presAssocID="{FC1A6CB3-FB57-4B2E-9444-7D1D8CB3F87B}" presName="Name37" presStyleLbl="parChTrans1D3" presStyleIdx="13" presStyleCnt="31"/>
      <dgm:spPr/>
    </dgm:pt>
    <dgm:pt modelId="{196A8D1C-F3D7-4CB8-8CBF-B60AB80AC6BD}" type="pres">
      <dgm:prSet presAssocID="{7EBE5AEF-D3FD-45A1-9091-9F681C660132}" presName="hierRoot2" presStyleCnt="0">
        <dgm:presLayoutVars>
          <dgm:hierBranch val="init"/>
        </dgm:presLayoutVars>
      </dgm:prSet>
      <dgm:spPr/>
    </dgm:pt>
    <dgm:pt modelId="{A3FB1299-B2C1-42D9-8318-755AEE2EA8CE}" type="pres">
      <dgm:prSet presAssocID="{7EBE5AEF-D3FD-45A1-9091-9F681C660132}" presName="rootComposite" presStyleCnt="0"/>
      <dgm:spPr/>
    </dgm:pt>
    <dgm:pt modelId="{3E4AD07B-109A-49A9-B8F8-DA9C4341992F}" type="pres">
      <dgm:prSet presAssocID="{7EBE5AEF-D3FD-45A1-9091-9F681C660132}" presName="rootText" presStyleLbl="node3" presStyleIdx="12" presStyleCnt="30" custLinFactY="-200000" custLinFactNeighborX="8666" custLinFactNeighborY="-224488">
        <dgm:presLayoutVars>
          <dgm:chPref val="3"/>
        </dgm:presLayoutVars>
      </dgm:prSet>
      <dgm:spPr>
        <a:prstGeom prst="roundRect">
          <a:avLst/>
        </a:prstGeom>
      </dgm:spPr>
    </dgm:pt>
    <dgm:pt modelId="{269CE46F-7C86-4F3D-A085-030204B0A2BE}" type="pres">
      <dgm:prSet presAssocID="{7EBE5AEF-D3FD-45A1-9091-9F681C660132}" presName="rootConnector" presStyleLbl="node3" presStyleIdx="12" presStyleCnt="30"/>
      <dgm:spPr/>
    </dgm:pt>
    <dgm:pt modelId="{597EE342-9301-4338-898D-431C97675F8D}" type="pres">
      <dgm:prSet presAssocID="{7EBE5AEF-D3FD-45A1-9091-9F681C660132}" presName="hierChild4" presStyleCnt="0"/>
      <dgm:spPr/>
    </dgm:pt>
    <dgm:pt modelId="{98C143BA-8768-40B1-8B95-5626C90E19E8}" type="pres">
      <dgm:prSet presAssocID="{7EBE5AEF-D3FD-45A1-9091-9F681C660132}" presName="hierChild5" presStyleCnt="0"/>
      <dgm:spPr/>
    </dgm:pt>
    <dgm:pt modelId="{AB5516D5-39F8-4C71-B238-DA0D962D4CB9}" type="pres">
      <dgm:prSet presAssocID="{15CB5E0C-F60F-4DC6-9D87-8A7ECEF465B2}" presName="Name37" presStyleLbl="parChTrans1D3" presStyleIdx="14" presStyleCnt="31"/>
      <dgm:spPr/>
    </dgm:pt>
    <dgm:pt modelId="{0088248E-5E6D-4A2B-821F-97C7BC3A2063}" type="pres">
      <dgm:prSet presAssocID="{375D476D-453E-4300-B714-0171B47F7A16}" presName="hierRoot2" presStyleCnt="0">
        <dgm:presLayoutVars>
          <dgm:hierBranch val="init"/>
        </dgm:presLayoutVars>
      </dgm:prSet>
      <dgm:spPr/>
    </dgm:pt>
    <dgm:pt modelId="{0FAAFA76-AE64-4D1F-B7AC-5E7A753F4BFE}" type="pres">
      <dgm:prSet presAssocID="{375D476D-453E-4300-B714-0171B47F7A16}" presName="rootComposite" presStyleCnt="0"/>
      <dgm:spPr/>
    </dgm:pt>
    <dgm:pt modelId="{3F17D4C3-B14C-4FC8-B429-5262984CE148}" type="pres">
      <dgm:prSet presAssocID="{375D476D-453E-4300-B714-0171B47F7A16}" presName="rootText" presStyleLbl="node3" presStyleIdx="13" presStyleCnt="30" custLinFactY="-200000" custLinFactNeighborX="8666" custLinFactNeighborY="-224979">
        <dgm:presLayoutVars>
          <dgm:chPref val="3"/>
        </dgm:presLayoutVars>
      </dgm:prSet>
      <dgm:spPr>
        <a:prstGeom prst="roundRect">
          <a:avLst/>
        </a:prstGeom>
      </dgm:spPr>
    </dgm:pt>
    <dgm:pt modelId="{572E685A-BF9C-4786-B6DA-F70F86803C23}" type="pres">
      <dgm:prSet presAssocID="{375D476D-453E-4300-B714-0171B47F7A16}" presName="rootConnector" presStyleLbl="node3" presStyleIdx="13" presStyleCnt="30"/>
      <dgm:spPr/>
    </dgm:pt>
    <dgm:pt modelId="{21784EBF-2272-435A-B82C-219DA20A024C}" type="pres">
      <dgm:prSet presAssocID="{375D476D-453E-4300-B714-0171B47F7A16}" presName="hierChild4" presStyleCnt="0"/>
      <dgm:spPr/>
    </dgm:pt>
    <dgm:pt modelId="{971B553F-F183-4A45-B394-1C7D855CCF51}" type="pres">
      <dgm:prSet presAssocID="{375D476D-453E-4300-B714-0171B47F7A16}" presName="hierChild5" presStyleCnt="0"/>
      <dgm:spPr/>
    </dgm:pt>
    <dgm:pt modelId="{EC37561E-C382-4E72-8C60-45EA6823E486}" type="pres">
      <dgm:prSet presAssocID="{C692E380-611C-4D2F-AF93-7CC87CB3A293}" presName="Name37" presStyleLbl="parChTrans1D3" presStyleIdx="15" presStyleCnt="31"/>
      <dgm:spPr/>
    </dgm:pt>
    <dgm:pt modelId="{9CB70779-1C7B-4A4A-B006-EFB6AD50A8EF}" type="pres">
      <dgm:prSet presAssocID="{6D601CD4-7E9C-4FC3-AAC2-38C54C3DB742}" presName="hierRoot2" presStyleCnt="0">
        <dgm:presLayoutVars>
          <dgm:hierBranch val="init"/>
        </dgm:presLayoutVars>
      </dgm:prSet>
      <dgm:spPr/>
    </dgm:pt>
    <dgm:pt modelId="{746AB6C9-7F8A-4166-BF8A-B887C85C1427}" type="pres">
      <dgm:prSet presAssocID="{6D601CD4-7E9C-4FC3-AAC2-38C54C3DB742}" presName="rootComposite" presStyleCnt="0"/>
      <dgm:spPr/>
    </dgm:pt>
    <dgm:pt modelId="{406DB21A-1144-4EEB-B6C2-E12ADCBACB44}" type="pres">
      <dgm:prSet presAssocID="{6D601CD4-7E9C-4FC3-AAC2-38C54C3DB742}" presName="rootText" presStyleLbl="node3" presStyleIdx="14" presStyleCnt="30" custLinFactY="-200000" custLinFactNeighborX="8666" custLinFactNeighborY="-228297">
        <dgm:presLayoutVars>
          <dgm:chPref val="3"/>
        </dgm:presLayoutVars>
      </dgm:prSet>
      <dgm:spPr>
        <a:prstGeom prst="roundRect">
          <a:avLst/>
        </a:prstGeom>
      </dgm:spPr>
    </dgm:pt>
    <dgm:pt modelId="{EE2E5A7F-8FCA-41B4-9F8D-3E0A42967CF6}" type="pres">
      <dgm:prSet presAssocID="{6D601CD4-7E9C-4FC3-AAC2-38C54C3DB742}" presName="rootConnector" presStyleLbl="node3" presStyleIdx="14" presStyleCnt="30"/>
      <dgm:spPr/>
    </dgm:pt>
    <dgm:pt modelId="{B92B2309-FC26-4EC5-B563-44F9664A5C3F}" type="pres">
      <dgm:prSet presAssocID="{6D601CD4-7E9C-4FC3-AAC2-38C54C3DB742}" presName="hierChild4" presStyleCnt="0"/>
      <dgm:spPr/>
    </dgm:pt>
    <dgm:pt modelId="{586AB23F-FD69-4816-A0B3-841B4FDB04E9}" type="pres">
      <dgm:prSet presAssocID="{6D601CD4-7E9C-4FC3-AAC2-38C54C3DB742}" presName="hierChild5" presStyleCnt="0"/>
      <dgm:spPr/>
    </dgm:pt>
    <dgm:pt modelId="{C54650C7-5FCD-44E0-BAE9-9099DF9882D3}" type="pres">
      <dgm:prSet presAssocID="{43FF920C-1803-436F-B029-03214A15B3C2}" presName="Name37" presStyleLbl="parChTrans1D3" presStyleIdx="16" presStyleCnt="31"/>
      <dgm:spPr/>
    </dgm:pt>
    <dgm:pt modelId="{8AE1C5A3-B11B-4FCA-8BC1-87BC071AA5E8}" type="pres">
      <dgm:prSet presAssocID="{47CBDDF6-5372-4E5C-85F4-AD714BAE6D0C}" presName="hierRoot2" presStyleCnt="0">
        <dgm:presLayoutVars>
          <dgm:hierBranch val="init"/>
        </dgm:presLayoutVars>
      </dgm:prSet>
      <dgm:spPr/>
    </dgm:pt>
    <dgm:pt modelId="{9798F556-561E-4D23-B024-6799F36CE881}" type="pres">
      <dgm:prSet presAssocID="{47CBDDF6-5372-4E5C-85F4-AD714BAE6D0C}" presName="rootComposite" presStyleCnt="0"/>
      <dgm:spPr/>
    </dgm:pt>
    <dgm:pt modelId="{FB05D56C-3CFA-4C5F-B665-3B81FDBDE06F}" type="pres">
      <dgm:prSet presAssocID="{47CBDDF6-5372-4E5C-85F4-AD714BAE6D0C}" presName="rootText" presStyleLbl="node3" presStyleIdx="15" presStyleCnt="30" custLinFactX="-14084" custLinFactY="-219009" custLinFactNeighborX="-100000" custLinFactNeighborY="-300000">
        <dgm:presLayoutVars>
          <dgm:chPref val="3"/>
        </dgm:presLayoutVars>
      </dgm:prSet>
      <dgm:spPr>
        <a:prstGeom prst="roundRect">
          <a:avLst/>
        </a:prstGeom>
      </dgm:spPr>
    </dgm:pt>
    <dgm:pt modelId="{81AE217D-160A-4515-B364-816959888408}" type="pres">
      <dgm:prSet presAssocID="{47CBDDF6-5372-4E5C-85F4-AD714BAE6D0C}" presName="rootConnector" presStyleLbl="node3" presStyleIdx="15" presStyleCnt="30"/>
      <dgm:spPr/>
    </dgm:pt>
    <dgm:pt modelId="{0365D8EE-3026-4F6F-AFB0-1231486969B1}" type="pres">
      <dgm:prSet presAssocID="{47CBDDF6-5372-4E5C-85F4-AD714BAE6D0C}" presName="hierChild4" presStyleCnt="0"/>
      <dgm:spPr/>
    </dgm:pt>
    <dgm:pt modelId="{19BAF361-049F-457D-B973-762D19510738}" type="pres">
      <dgm:prSet presAssocID="{47CBDDF6-5372-4E5C-85F4-AD714BAE6D0C}" presName="hierChild5" presStyleCnt="0"/>
      <dgm:spPr/>
    </dgm:pt>
    <dgm:pt modelId="{24D75C04-2F7F-4EA9-917C-2B9230DF8EC5}" type="pres">
      <dgm:prSet presAssocID="{3DC83507-F79C-4DC4-A095-2E027B622469}" presName="Name37" presStyleLbl="parChTrans1D3" presStyleIdx="17" presStyleCnt="31"/>
      <dgm:spPr/>
    </dgm:pt>
    <dgm:pt modelId="{4F3C1B66-218A-4654-BC5D-48848D62A97B}" type="pres">
      <dgm:prSet presAssocID="{86E15A68-B9C4-4B1E-8722-AC90CBE7CF8B}" presName="hierRoot2" presStyleCnt="0">
        <dgm:presLayoutVars>
          <dgm:hierBranch val="init"/>
        </dgm:presLayoutVars>
      </dgm:prSet>
      <dgm:spPr/>
    </dgm:pt>
    <dgm:pt modelId="{E8DD9836-9F5C-4081-AB4B-6CE7C6632048}" type="pres">
      <dgm:prSet presAssocID="{86E15A68-B9C4-4B1E-8722-AC90CBE7CF8B}" presName="rootComposite" presStyleCnt="0"/>
      <dgm:spPr/>
    </dgm:pt>
    <dgm:pt modelId="{91D5BBB7-36FB-41CE-AEB5-6B4C74611DEC}" type="pres">
      <dgm:prSet presAssocID="{86E15A68-B9C4-4B1E-8722-AC90CBE7CF8B}" presName="rootText" presStyleLbl="node3" presStyleIdx="16" presStyleCnt="30" custLinFactY="-200000" custLinFactNeighborX="9126" custLinFactNeighborY="-259104">
        <dgm:presLayoutVars>
          <dgm:chPref val="3"/>
        </dgm:presLayoutVars>
      </dgm:prSet>
      <dgm:spPr>
        <a:xfrm>
          <a:off x="5942856" y="3422703"/>
          <a:ext cx="835297" cy="417648"/>
        </a:xfrm>
        <a:prstGeom prst="roundRect">
          <a:avLst/>
        </a:prstGeom>
      </dgm:spPr>
    </dgm:pt>
    <dgm:pt modelId="{42242F44-CEC1-4C3D-9B3C-6538A7005737}" type="pres">
      <dgm:prSet presAssocID="{86E15A68-B9C4-4B1E-8722-AC90CBE7CF8B}" presName="rootConnector" presStyleLbl="node3" presStyleIdx="16" presStyleCnt="30"/>
      <dgm:spPr/>
    </dgm:pt>
    <dgm:pt modelId="{BFE81211-98C5-46BA-B0D8-4A793228733C}" type="pres">
      <dgm:prSet presAssocID="{86E15A68-B9C4-4B1E-8722-AC90CBE7CF8B}" presName="hierChild4" presStyleCnt="0"/>
      <dgm:spPr/>
    </dgm:pt>
    <dgm:pt modelId="{CAF95ADE-EF31-4898-B27B-30DB584A17CE}" type="pres">
      <dgm:prSet presAssocID="{86E15A68-B9C4-4B1E-8722-AC90CBE7CF8B}" presName="hierChild5" presStyleCnt="0"/>
      <dgm:spPr/>
    </dgm:pt>
    <dgm:pt modelId="{F1E814A1-AD4D-4538-9747-09786EDE8284}" type="pres">
      <dgm:prSet presAssocID="{9DB818A3-6B1B-4EA0-A44C-6D07F6648D94}" presName="Name37" presStyleLbl="parChTrans1D3" presStyleIdx="18" presStyleCnt="31"/>
      <dgm:spPr/>
    </dgm:pt>
    <dgm:pt modelId="{91D802D9-AC79-483B-8971-B2622BB63754}" type="pres">
      <dgm:prSet presAssocID="{5DE538F9-A2A6-4DF7-9D4D-4E93D7D296F7}" presName="hierRoot2" presStyleCnt="0">
        <dgm:presLayoutVars>
          <dgm:hierBranch val="init"/>
        </dgm:presLayoutVars>
      </dgm:prSet>
      <dgm:spPr/>
    </dgm:pt>
    <dgm:pt modelId="{6EAD0C93-0265-453D-BED7-D1F3C5E81650}" type="pres">
      <dgm:prSet presAssocID="{5DE538F9-A2A6-4DF7-9D4D-4E93D7D296F7}" presName="rootComposite" presStyleCnt="0"/>
      <dgm:spPr/>
    </dgm:pt>
    <dgm:pt modelId="{910441F1-4926-4070-AEE7-197C61499B8E}" type="pres">
      <dgm:prSet presAssocID="{5DE538F9-A2A6-4DF7-9D4D-4E93D7D296F7}" presName="rootText" presStyleLbl="node3" presStyleIdx="17" presStyleCnt="30" custLinFactY="-200000" custLinFactNeighborX="10575" custLinFactNeighborY="-269157">
        <dgm:presLayoutVars>
          <dgm:chPref val="3"/>
        </dgm:presLayoutVars>
      </dgm:prSet>
      <dgm:spPr>
        <a:xfrm>
          <a:off x="5942856" y="3973778"/>
          <a:ext cx="835297" cy="417648"/>
        </a:xfrm>
        <a:prstGeom prst="roundRect">
          <a:avLst/>
        </a:prstGeom>
      </dgm:spPr>
    </dgm:pt>
    <dgm:pt modelId="{89474D18-EE8D-4179-84D0-6AAA65F453E9}" type="pres">
      <dgm:prSet presAssocID="{5DE538F9-A2A6-4DF7-9D4D-4E93D7D296F7}" presName="rootConnector" presStyleLbl="node3" presStyleIdx="17" presStyleCnt="30"/>
      <dgm:spPr/>
    </dgm:pt>
    <dgm:pt modelId="{1819D580-B729-4B68-A3C7-83531B199999}" type="pres">
      <dgm:prSet presAssocID="{5DE538F9-A2A6-4DF7-9D4D-4E93D7D296F7}" presName="hierChild4" presStyleCnt="0"/>
      <dgm:spPr/>
    </dgm:pt>
    <dgm:pt modelId="{013D1297-BA77-4457-8C3F-AD31FF26F64C}" type="pres">
      <dgm:prSet presAssocID="{5DE538F9-A2A6-4DF7-9D4D-4E93D7D296F7}" presName="hierChild5" presStyleCnt="0"/>
      <dgm:spPr/>
    </dgm:pt>
    <dgm:pt modelId="{877C61F6-D2EB-4DBC-A970-4634450C66BF}" type="pres">
      <dgm:prSet presAssocID="{7FE09286-DB12-4289-B788-021CAB35158E}" presName="hierChild5" presStyleCnt="0"/>
      <dgm:spPr/>
    </dgm:pt>
    <dgm:pt modelId="{D66FABE5-3765-4A90-B76A-C39822102142}" type="pres">
      <dgm:prSet presAssocID="{77E8C4B5-8297-437C-B890-C9B8F1ABAAB8}" presName="Name37" presStyleLbl="parChTrans1D2" presStyleIdx="4" presStyleCnt="6"/>
      <dgm:spPr/>
    </dgm:pt>
    <dgm:pt modelId="{38A80785-6DA1-45C7-8AA5-56C806C856C2}" type="pres">
      <dgm:prSet presAssocID="{7BB6EF50-4310-4876-BDE3-8EAADB0F27A1}" presName="hierRoot2" presStyleCnt="0">
        <dgm:presLayoutVars>
          <dgm:hierBranch val="init"/>
        </dgm:presLayoutVars>
      </dgm:prSet>
      <dgm:spPr/>
    </dgm:pt>
    <dgm:pt modelId="{BDDE58ED-F71E-4702-8188-866061716CAC}" type="pres">
      <dgm:prSet presAssocID="{7BB6EF50-4310-4876-BDE3-8EAADB0F27A1}" presName="rootComposite" presStyleCnt="0"/>
      <dgm:spPr/>
    </dgm:pt>
    <dgm:pt modelId="{984084F7-98DC-484E-BE77-FE93F4F7E7FD}" type="pres">
      <dgm:prSet presAssocID="{7BB6EF50-4310-4876-BDE3-8EAADB0F27A1}" presName="rootText" presStyleLbl="node2" presStyleIdx="4" presStyleCnt="6" custLinFactNeighborX="49125" custLinFactNeighborY="12061">
        <dgm:presLayoutVars>
          <dgm:chPref val="3"/>
        </dgm:presLayoutVars>
      </dgm:prSet>
      <dgm:spPr>
        <a:prstGeom prst="roundRect">
          <a:avLst/>
        </a:prstGeom>
      </dgm:spPr>
    </dgm:pt>
    <dgm:pt modelId="{76608A32-21DB-4B13-8BF9-574974E4FBFA}" type="pres">
      <dgm:prSet presAssocID="{7BB6EF50-4310-4876-BDE3-8EAADB0F27A1}" presName="rootConnector" presStyleLbl="node2" presStyleIdx="4" presStyleCnt="6"/>
      <dgm:spPr/>
    </dgm:pt>
    <dgm:pt modelId="{C1064DFA-DD91-4DAB-8D96-46A060853511}" type="pres">
      <dgm:prSet presAssocID="{7BB6EF50-4310-4876-BDE3-8EAADB0F27A1}" presName="hierChild4" presStyleCnt="0"/>
      <dgm:spPr/>
    </dgm:pt>
    <dgm:pt modelId="{92032DE7-BDA5-410B-A5D3-EE603D829B16}" type="pres">
      <dgm:prSet presAssocID="{B2E97446-9D96-42A0-AF59-84B36CA5EBC6}" presName="Name37" presStyleLbl="parChTrans1D3" presStyleIdx="19" presStyleCnt="31"/>
      <dgm:spPr/>
    </dgm:pt>
    <dgm:pt modelId="{5666471F-0CAD-498E-BC96-B87F234DFABF}" type="pres">
      <dgm:prSet presAssocID="{1B436366-DB75-439C-850F-E9407D34CDFA}" presName="hierRoot2" presStyleCnt="0">
        <dgm:presLayoutVars>
          <dgm:hierBranch val="init"/>
        </dgm:presLayoutVars>
      </dgm:prSet>
      <dgm:spPr/>
    </dgm:pt>
    <dgm:pt modelId="{0497FFB9-86C0-4205-A94B-5DD077FD498B}" type="pres">
      <dgm:prSet presAssocID="{1B436366-DB75-439C-850F-E9407D34CDFA}" presName="rootComposite" presStyleCnt="0"/>
      <dgm:spPr/>
    </dgm:pt>
    <dgm:pt modelId="{6BC2DCAA-861E-4620-9FDB-75239E85DA89}" type="pres">
      <dgm:prSet presAssocID="{1B436366-DB75-439C-850F-E9407D34CDFA}" presName="rootText" presStyleLbl="node3" presStyleIdx="18" presStyleCnt="30" custLinFactNeighborX="54024" custLinFactNeighborY="-13946">
        <dgm:presLayoutVars>
          <dgm:chPref val="3"/>
        </dgm:presLayoutVars>
      </dgm:prSet>
      <dgm:spPr>
        <a:prstGeom prst="roundRect">
          <a:avLst/>
        </a:prstGeom>
      </dgm:spPr>
    </dgm:pt>
    <dgm:pt modelId="{2C079B2A-32E7-46AF-8DDB-7AB7BA9F5757}" type="pres">
      <dgm:prSet presAssocID="{1B436366-DB75-439C-850F-E9407D34CDFA}" presName="rootConnector" presStyleLbl="node3" presStyleIdx="18" presStyleCnt="30"/>
      <dgm:spPr/>
    </dgm:pt>
    <dgm:pt modelId="{A369B4BB-A1A8-4CFD-87C4-97581D8B5C10}" type="pres">
      <dgm:prSet presAssocID="{1B436366-DB75-439C-850F-E9407D34CDFA}" presName="hierChild4" presStyleCnt="0"/>
      <dgm:spPr/>
    </dgm:pt>
    <dgm:pt modelId="{3E3CBF06-ACD7-4EC4-BEC9-4558DFB290EF}" type="pres">
      <dgm:prSet presAssocID="{1B436366-DB75-439C-850F-E9407D34CDFA}" presName="hierChild5" presStyleCnt="0"/>
      <dgm:spPr/>
    </dgm:pt>
    <dgm:pt modelId="{3C6149D3-BB42-4D3F-8331-CDF9E3D7B379}" type="pres">
      <dgm:prSet presAssocID="{36384151-58E8-4EAA-97A9-CD0870388F23}" presName="Name37" presStyleLbl="parChTrans1D3" presStyleIdx="20" presStyleCnt="31"/>
      <dgm:spPr/>
    </dgm:pt>
    <dgm:pt modelId="{858A0F78-C1D7-42E7-9B52-AEA1ECEB9CA0}" type="pres">
      <dgm:prSet presAssocID="{5C48921C-6646-421F-B795-BD42F0787698}" presName="hierRoot2" presStyleCnt="0">
        <dgm:presLayoutVars>
          <dgm:hierBranch val="init"/>
        </dgm:presLayoutVars>
      </dgm:prSet>
      <dgm:spPr/>
    </dgm:pt>
    <dgm:pt modelId="{602D2607-F97D-4276-B3EF-CC0B339AC941}" type="pres">
      <dgm:prSet presAssocID="{5C48921C-6646-421F-B795-BD42F0787698}" presName="rootComposite" presStyleCnt="0"/>
      <dgm:spPr/>
    </dgm:pt>
    <dgm:pt modelId="{EBB6AD6E-67F5-4324-A8B7-9DE0F4EBE6E1}" type="pres">
      <dgm:prSet presAssocID="{5C48921C-6646-421F-B795-BD42F0787698}" presName="rootText" presStyleLbl="node3" presStyleIdx="19" presStyleCnt="30" custLinFactY="182516" custLinFactNeighborX="56856" custLinFactNeighborY="200000">
        <dgm:presLayoutVars>
          <dgm:chPref val="3"/>
        </dgm:presLayoutVars>
      </dgm:prSet>
      <dgm:spPr>
        <a:prstGeom prst="roundRect">
          <a:avLst/>
        </a:prstGeom>
      </dgm:spPr>
    </dgm:pt>
    <dgm:pt modelId="{F76161D0-7173-49F5-9DE2-3A902E23EC7D}" type="pres">
      <dgm:prSet presAssocID="{5C48921C-6646-421F-B795-BD42F0787698}" presName="rootConnector" presStyleLbl="node3" presStyleIdx="19" presStyleCnt="30"/>
      <dgm:spPr/>
    </dgm:pt>
    <dgm:pt modelId="{886AEC58-2399-4566-8A7C-C93DD297DF04}" type="pres">
      <dgm:prSet presAssocID="{5C48921C-6646-421F-B795-BD42F0787698}" presName="hierChild4" presStyleCnt="0"/>
      <dgm:spPr/>
    </dgm:pt>
    <dgm:pt modelId="{6A487259-8A57-42FD-A1E1-A0534F6359CD}" type="pres">
      <dgm:prSet presAssocID="{5C48921C-6646-421F-B795-BD42F0787698}" presName="hierChild5" presStyleCnt="0"/>
      <dgm:spPr/>
    </dgm:pt>
    <dgm:pt modelId="{55A46520-365F-4B2D-B493-96D74A3A5F9D}" type="pres">
      <dgm:prSet presAssocID="{D7286563-2A60-4975-B803-8D08956E36D6}" presName="Name37" presStyleLbl="parChTrans1D3" presStyleIdx="21" presStyleCnt="31"/>
      <dgm:spPr/>
    </dgm:pt>
    <dgm:pt modelId="{A79499E9-1D5C-4E25-B89C-68051D70F25B}" type="pres">
      <dgm:prSet presAssocID="{9F1FDE15-FA04-42C1-88DC-B254249328DE}" presName="hierRoot2" presStyleCnt="0">
        <dgm:presLayoutVars>
          <dgm:hierBranch val="init"/>
        </dgm:presLayoutVars>
      </dgm:prSet>
      <dgm:spPr/>
    </dgm:pt>
    <dgm:pt modelId="{A91693D0-B377-4D28-AF99-ABEED87AF246}" type="pres">
      <dgm:prSet presAssocID="{9F1FDE15-FA04-42C1-88DC-B254249328DE}" presName="rootComposite" presStyleCnt="0"/>
      <dgm:spPr/>
    </dgm:pt>
    <dgm:pt modelId="{3354D86E-74CC-4337-8019-DEE7CC8DD719}" type="pres">
      <dgm:prSet presAssocID="{9F1FDE15-FA04-42C1-88DC-B254249328DE}" presName="rootText" presStyleLbl="node3" presStyleIdx="20" presStyleCnt="30" custLinFactX="100000" custLinFactY="100000" custLinFactNeighborX="192029" custLinFactNeighborY="132658">
        <dgm:presLayoutVars>
          <dgm:chPref val="3"/>
        </dgm:presLayoutVars>
      </dgm:prSet>
      <dgm:spPr>
        <a:prstGeom prst="roundRect">
          <a:avLst/>
        </a:prstGeom>
      </dgm:spPr>
    </dgm:pt>
    <dgm:pt modelId="{542EA9F4-D289-4E7E-9114-60C6D8862DAE}" type="pres">
      <dgm:prSet presAssocID="{9F1FDE15-FA04-42C1-88DC-B254249328DE}" presName="rootConnector" presStyleLbl="node3" presStyleIdx="20" presStyleCnt="30"/>
      <dgm:spPr/>
    </dgm:pt>
    <dgm:pt modelId="{68D53407-A761-4833-9CA9-56E87CA07BA6}" type="pres">
      <dgm:prSet presAssocID="{9F1FDE15-FA04-42C1-88DC-B254249328DE}" presName="hierChild4" presStyleCnt="0"/>
      <dgm:spPr/>
    </dgm:pt>
    <dgm:pt modelId="{0509CEA2-5F1F-4067-8199-851E34A45410}" type="pres">
      <dgm:prSet presAssocID="{9F1FDE15-FA04-42C1-88DC-B254249328DE}" presName="hierChild5" presStyleCnt="0"/>
      <dgm:spPr/>
    </dgm:pt>
    <dgm:pt modelId="{1D01251E-CD0D-4E4F-8E76-62BE82309185}" type="pres">
      <dgm:prSet presAssocID="{418C2173-DCF8-4677-B6B7-8B813138D173}" presName="Name37" presStyleLbl="parChTrans1D3" presStyleIdx="22" presStyleCnt="31"/>
      <dgm:spPr/>
    </dgm:pt>
    <dgm:pt modelId="{8B74A6ED-1461-4E8D-9493-C445E9C1CB84}" type="pres">
      <dgm:prSet presAssocID="{DF746E20-8D3E-4FC4-85CA-1191F4B1A97D}" presName="hierRoot2" presStyleCnt="0">
        <dgm:presLayoutVars>
          <dgm:hierBranch val="init"/>
        </dgm:presLayoutVars>
      </dgm:prSet>
      <dgm:spPr/>
    </dgm:pt>
    <dgm:pt modelId="{A58A9054-C671-4E2A-AFE3-CC6B3DE82E73}" type="pres">
      <dgm:prSet presAssocID="{DF746E20-8D3E-4FC4-85CA-1191F4B1A97D}" presName="rootComposite" presStyleCnt="0"/>
      <dgm:spPr/>
    </dgm:pt>
    <dgm:pt modelId="{E53DBAFC-5BDE-417D-AFAE-F8B14CCD6D66}" type="pres">
      <dgm:prSet presAssocID="{DF746E20-8D3E-4FC4-85CA-1191F4B1A97D}" presName="rootText" presStyleLbl="node3" presStyleIdx="21" presStyleCnt="30" custLinFactY="-89999" custLinFactNeighborX="56856" custLinFactNeighborY="-100000">
        <dgm:presLayoutVars>
          <dgm:chPref val="3"/>
        </dgm:presLayoutVars>
      </dgm:prSet>
      <dgm:spPr>
        <a:prstGeom prst="roundRect">
          <a:avLst/>
        </a:prstGeom>
      </dgm:spPr>
    </dgm:pt>
    <dgm:pt modelId="{D56DACCD-6582-4DB2-B61E-A6BB44770AA8}" type="pres">
      <dgm:prSet presAssocID="{DF746E20-8D3E-4FC4-85CA-1191F4B1A97D}" presName="rootConnector" presStyleLbl="node3" presStyleIdx="21" presStyleCnt="30"/>
      <dgm:spPr/>
    </dgm:pt>
    <dgm:pt modelId="{126AA65A-F12A-4B6F-A817-6D9B64D029DB}" type="pres">
      <dgm:prSet presAssocID="{DF746E20-8D3E-4FC4-85CA-1191F4B1A97D}" presName="hierChild4" presStyleCnt="0"/>
      <dgm:spPr/>
    </dgm:pt>
    <dgm:pt modelId="{8F237D3D-F6AF-4730-8711-B87E373436E2}" type="pres">
      <dgm:prSet presAssocID="{DF746E20-8D3E-4FC4-85CA-1191F4B1A97D}" presName="hierChild5" presStyleCnt="0"/>
      <dgm:spPr/>
    </dgm:pt>
    <dgm:pt modelId="{423B825F-3293-469C-A9CB-8F233B69616C}" type="pres">
      <dgm:prSet presAssocID="{BACD8A25-6F00-4134-B809-E271F739BA74}" presName="Name37" presStyleLbl="parChTrans1D3" presStyleIdx="23" presStyleCnt="31"/>
      <dgm:spPr/>
    </dgm:pt>
    <dgm:pt modelId="{10D6D2C9-118E-46B2-93B8-76EA8D392387}" type="pres">
      <dgm:prSet presAssocID="{C035C3B6-1945-4F1C-9C7C-205B34365AD1}" presName="hierRoot2" presStyleCnt="0">
        <dgm:presLayoutVars>
          <dgm:hierBranch val="init"/>
        </dgm:presLayoutVars>
      </dgm:prSet>
      <dgm:spPr/>
    </dgm:pt>
    <dgm:pt modelId="{949F6B7B-ECAA-49F2-8A53-D55B8575F52E}" type="pres">
      <dgm:prSet presAssocID="{C035C3B6-1945-4F1C-9C7C-205B34365AD1}" presName="rootComposite" presStyleCnt="0"/>
      <dgm:spPr/>
    </dgm:pt>
    <dgm:pt modelId="{F1CA73DA-7845-4102-8FCD-756DF7D2EE00}" type="pres">
      <dgm:prSet presAssocID="{C035C3B6-1945-4F1C-9C7C-205B34365AD1}" presName="rootText" presStyleLbl="node3" presStyleIdx="22" presStyleCnt="30" custLinFactY="-200000" custLinFactNeighborX="56856" custLinFactNeighborY="-258978">
        <dgm:presLayoutVars>
          <dgm:chPref val="3"/>
        </dgm:presLayoutVars>
      </dgm:prSet>
      <dgm:spPr/>
    </dgm:pt>
    <dgm:pt modelId="{0FFBAB62-9FAE-4029-B31C-1C1FE4D8DD45}" type="pres">
      <dgm:prSet presAssocID="{C035C3B6-1945-4F1C-9C7C-205B34365AD1}" presName="rootConnector" presStyleLbl="node3" presStyleIdx="22" presStyleCnt="30"/>
      <dgm:spPr/>
    </dgm:pt>
    <dgm:pt modelId="{5363C806-C219-4544-827A-E4CCC4F8BB8B}" type="pres">
      <dgm:prSet presAssocID="{C035C3B6-1945-4F1C-9C7C-205B34365AD1}" presName="hierChild4" presStyleCnt="0"/>
      <dgm:spPr/>
    </dgm:pt>
    <dgm:pt modelId="{CC67EDDD-5ED6-4FB5-A02F-F3DCD3253AA3}" type="pres">
      <dgm:prSet presAssocID="{C035C3B6-1945-4F1C-9C7C-205B34365AD1}" presName="hierChild5" presStyleCnt="0"/>
      <dgm:spPr/>
    </dgm:pt>
    <dgm:pt modelId="{D9135E7E-AEB8-41AD-BCC1-F4327A1BA051}" type="pres">
      <dgm:prSet presAssocID="{F9EA1686-94ED-4764-8EF9-4E826E46A94A}" presName="Name37" presStyleLbl="parChTrans1D3" presStyleIdx="24" presStyleCnt="31"/>
      <dgm:spPr/>
    </dgm:pt>
    <dgm:pt modelId="{44158D01-9968-462F-B50D-CCA0878794CD}" type="pres">
      <dgm:prSet presAssocID="{AF03EBA3-4265-49A3-BF88-2BD2A759FCEF}" presName="hierRoot2" presStyleCnt="0">
        <dgm:presLayoutVars>
          <dgm:hierBranch val="init"/>
        </dgm:presLayoutVars>
      </dgm:prSet>
      <dgm:spPr/>
    </dgm:pt>
    <dgm:pt modelId="{F1E54740-F971-47A4-9546-72DEF818BE80}" type="pres">
      <dgm:prSet presAssocID="{AF03EBA3-4265-49A3-BF88-2BD2A759FCEF}" presName="rootComposite" presStyleCnt="0"/>
      <dgm:spPr/>
    </dgm:pt>
    <dgm:pt modelId="{E0A2B1A4-7B13-45B7-BFE7-38BF9F5C318B}" type="pres">
      <dgm:prSet presAssocID="{AF03EBA3-4265-49A3-BF88-2BD2A759FCEF}" presName="rootText" presStyleLbl="node3" presStyleIdx="23" presStyleCnt="30" custLinFactY="-137026" custLinFactNeighborX="56856" custLinFactNeighborY="-200000">
        <dgm:presLayoutVars>
          <dgm:chPref val="3"/>
        </dgm:presLayoutVars>
      </dgm:prSet>
      <dgm:spPr/>
    </dgm:pt>
    <dgm:pt modelId="{48B4B748-7D1F-4999-9827-8581DBFF8C67}" type="pres">
      <dgm:prSet presAssocID="{AF03EBA3-4265-49A3-BF88-2BD2A759FCEF}" presName="rootConnector" presStyleLbl="node3" presStyleIdx="23" presStyleCnt="30"/>
      <dgm:spPr/>
    </dgm:pt>
    <dgm:pt modelId="{D6257EB6-600A-4C8D-981F-9D3222E97450}" type="pres">
      <dgm:prSet presAssocID="{AF03EBA3-4265-49A3-BF88-2BD2A759FCEF}" presName="hierChild4" presStyleCnt="0"/>
      <dgm:spPr/>
    </dgm:pt>
    <dgm:pt modelId="{841477CD-CFA6-4FEB-B861-0FA34587A50D}" type="pres">
      <dgm:prSet presAssocID="{AF03EBA3-4265-49A3-BF88-2BD2A759FCEF}" presName="hierChild5" presStyleCnt="0"/>
      <dgm:spPr/>
    </dgm:pt>
    <dgm:pt modelId="{42440134-B3B3-4E04-B968-75D3D22481B0}" type="pres">
      <dgm:prSet presAssocID="{F87085C8-87A2-44CD-BE64-7401BD688189}" presName="Name37" presStyleLbl="parChTrans1D3" presStyleIdx="25" presStyleCnt="31"/>
      <dgm:spPr/>
    </dgm:pt>
    <dgm:pt modelId="{6570D778-7CE6-4997-A0BA-E8CDB29B8C8F}" type="pres">
      <dgm:prSet presAssocID="{D906B657-7DC6-4434-831E-768A2A75AA4B}" presName="hierRoot2" presStyleCnt="0">
        <dgm:presLayoutVars>
          <dgm:hierBranch val="init"/>
        </dgm:presLayoutVars>
      </dgm:prSet>
      <dgm:spPr/>
    </dgm:pt>
    <dgm:pt modelId="{802C5141-2F25-4131-8412-9BF801A5F1A1}" type="pres">
      <dgm:prSet presAssocID="{D906B657-7DC6-4434-831E-768A2A75AA4B}" presName="rootComposite" presStyleCnt="0"/>
      <dgm:spPr/>
    </dgm:pt>
    <dgm:pt modelId="{6468F421-D833-4CF5-AC79-F6CC35D7F839}" type="pres">
      <dgm:prSet presAssocID="{D906B657-7DC6-4434-831E-768A2A75AA4B}" presName="rootText" presStyleLbl="node3" presStyleIdx="24" presStyleCnt="30" custLinFactY="-46760" custLinFactNeighborX="56856" custLinFactNeighborY="-100000">
        <dgm:presLayoutVars>
          <dgm:chPref val="3"/>
        </dgm:presLayoutVars>
      </dgm:prSet>
      <dgm:spPr>
        <a:xfrm>
          <a:off x="8095002" y="5183585"/>
          <a:ext cx="922734" cy="461367"/>
        </a:xfrm>
        <a:prstGeom prst="roundRect">
          <a:avLst/>
        </a:prstGeom>
      </dgm:spPr>
    </dgm:pt>
    <dgm:pt modelId="{C198BB4E-5B9C-46AB-84AF-137AF640953E}" type="pres">
      <dgm:prSet presAssocID="{D906B657-7DC6-4434-831E-768A2A75AA4B}" presName="rootConnector" presStyleLbl="node3" presStyleIdx="24" presStyleCnt="30"/>
      <dgm:spPr/>
    </dgm:pt>
    <dgm:pt modelId="{4127292F-751A-4D28-B382-F94071C42B4E}" type="pres">
      <dgm:prSet presAssocID="{D906B657-7DC6-4434-831E-768A2A75AA4B}" presName="hierChild4" presStyleCnt="0"/>
      <dgm:spPr/>
    </dgm:pt>
    <dgm:pt modelId="{38403E96-68B5-47C9-B192-71DBFBC0FCED}" type="pres">
      <dgm:prSet presAssocID="{D906B657-7DC6-4434-831E-768A2A75AA4B}" presName="hierChild5" presStyleCnt="0"/>
      <dgm:spPr/>
    </dgm:pt>
    <dgm:pt modelId="{52BC8E48-1067-4A29-A615-5EDF55F4398B}" type="pres">
      <dgm:prSet presAssocID="{5F6A56D1-4E6A-40EA-B08F-017FC88D9562}" presName="Name37" presStyleLbl="parChTrans1D3" presStyleIdx="26" presStyleCnt="31"/>
      <dgm:spPr/>
    </dgm:pt>
    <dgm:pt modelId="{D26F7E91-5B01-4E10-9BE4-EA0117899D96}" type="pres">
      <dgm:prSet presAssocID="{6BF558B8-CC5C-43C6-93B7-A2C84AC66E4E}" presName="hierRoot2" presStyleCnt="0">
        <dgm:presLayoutVars>
          <dgm:hierBranch val="init"/>
        </dgm:presLayoutVars>
      </dgm:prSet>
      <dgm:spPr/>
    </dgm:pt>
    <dgm:pt modelId="{DD4E3D76-B009-44B9-9029-5E4DF84A7479}" type="pres">
      <dgm:prSet presAssocID="{6BF558B8-CC5C-43C6-93B7-A2C84AC66E4E}" presName="rootComposite" presStyleCnt="0"/>
      <dgm:spPr/>
    </dgm:pt>
    <dgm:pt modelId="{1A68C6C8-3F6A-4A24-A6F8-C08B663793E6}" type="pres">
      <dgm:prSet presAssocID="{6BF558B8-CC5C-43C6-93B7-A2C84AC66E4E}" presName="rootText" presStyleLbl="node3" presStyleIdx="25" presStyleCnt="30" custLinFactX="73537" custLinFactY="-100000" custLinFactNeighborX="100000" custLinFactNeighborY="-183384">
        <dgm:presLayoutVars>
          <dgm:chPref val="3"/>
        </dgm:presLayoutVars>
      </dgm:prSet>
      <dgm:spPr>
        <a:xfrm>
          <a:off x="8800443" y="4727651"/>
          <a:ext cx="835297" cy="417648"/>
        </a:xfrm>
        <a:prstGeom prst="roundRect">
          <a:avLst/>
        </a:prstGeom>
      </dgm:spPr>
    </dgm:pt>
    <dgm:pt modelId="{4A74EB22-8F2C-4C0F-A60D-EDAEFE029D30}" type="pres">
      <dgm:prSet presAssocID="{6BF558B8-CC5C-43C6-93B7-A2C84AC66E4E}" presName="rootConnector" presStyleLbl="node3" presStyleIdx="25" presStyleCnt="30"/>
      <dgm:spPr/>
    </dgm:pt>
    <dgm:pt modelId="{AAB3B2C0-5834-49F1-B626-627FC24749E4}" type="pres">
      <dgm:prSet presAssocID="{6BF558B8-CC5C-43C6-93B7-A2C84AC66E4E}" presName="hierChild4" presStyleCnt="0"/>
      <dgm:spPr/>
    </dgm:pt>
    <dgm:pt modelId="{7B4428E2-75B5-421C-BE00-E41912165053}" type="pres">
      <dgm:prSet presAssocID="{6BF558B8-CC5C-43C6-93B7-A2C84AC66E4E}" presName="hierChild5" presStyleCnt="0"/>
      <dgm:spPr/>
    </dgm:pt>
    <dgm:pt modelId="{3334654F-55EE-4EEF-BEB7-6BD77A3168B6}" type="pres">
      <dgm:prSet presAssocID="{5CEA6F52-B201-4939-A964-AE9497680504}" presName="Name37" presStyleLbl="parChTrans1D3" presStyleIdx="27" presStyleCnt="31"/>
      <dgm:spPr/>
    </dgm:pt>
    <dgm:pt modelId="{BAC270BE-0974-4ADC-8197-01DEAEE0DDC2}" type="pres">
      <dgm:prSet presAssocID="{8D2AB4EE-092F-4017-85EC-35C5A273BB0A}" presName="hierRoot2" presStyleCnt="0">
        <dgm:presLayoutVars>
          <dgm:hierBranch val="init"/>
        </dgm:presLayoutVars>
      </dgm:prSet>
      <dgm:spPr/>
    </dgm:pt>
    <dgm:pt modelId="{B8386EA9-5CEB-416C-87CF-2D7F70DFD473}" type="pres">
      <dgm:prSet presAssocID="{8D2AB4EE-092F-4017-85EC-35C5A273BB0A}" presName="rootComposite" presStyleCnt="0"/>
      <dgm:spPr/>
    </dgm:pt>
    <dgm:pt modelId="{4C4B5BF2-3CDE-4578-939A-DEA91E79724C}" type="pres">
      <dgm:prSet presAssocID="{8D2AB4EE-092F-4017-85EC-35C5A273BB0A}" presName="rootText" presStyleLbl="node3" presStyleIdx="26" presStyleCnt="30" custLinFactX="100000" custLinFactY="-200000" custLinFactNeighborX="192054" custLinFactNeighborY="-226790">
        <dgm:presLayoutVars>
          <dgm:chPref val="3"/>
        </dgm:presLayoutVars>
      </dgm:prSet>
      <dgm:spPr/>
    </dgm:pt>
    <dgm:pt modelId="{D94E3DB3-03F6-4A11-9D64-86A22681E329}" type="pres">
      <dgm:prSet presAssocID="{8D2AB4EE-092F-4017-85EC-35C5A273BB0A}" presName="rootConnector" presStyleLbl="node3" presStyleIdx="26" presStyleCnt="30"/>
      <dgm:spPr/>
    </dgm:pt>
    <dgm:pt modelId="{A6A02EBB-FB27-408A-A5D1-474FEE4DFBD2}" type="pres">
      <dgm:prSet presAssocID="{8D2AB4EE-092F-4017-85EC-35C5A273BB0A}" presName="hierChild4" presStyleCnt="0"/>
      <dgm:spPr/>
    </dgm:pt>
    <dgm:pt modelId="{4C1D3DB6-17C2-4D30-8DB5-C0E190B21EFC}" type="pres">
      <dgm:prSet presAssocID="{8D2AB4EE-092F-4017-85EC-35C5A273BB0A}" presName="hierChild5" presStyleCnt="0"/>
      <dgm:spPr/>
    </dgm:pt>
    <dgm:pt modelId="{25093305-2C6F-4BB5-BD62-89CCF758CF61}" type="pres">
      <dgm:prSet presAssocID="{58FFBA2A-1D5D-4C7D-9CAD-83C6A8C82874}" presName="Name37" presStyleLbl="parChTrans1D3" presStyleIdx="28" presStyleCnt="31"/>
      <dgm:spPr/>
    </dgm:pt>
    <dgm:pt modelId="{A7CC093B-6D7A-4541-8836-77E8A73B433C}" type="pres">
      <dgm:prSet presAssocID="{9A7E8177-21BC-45D8-B8DF-782EC2018833}" presName="hierRoot2" presStyleCnt="0">
        <dgm:presLayoutVars>
          <dgm:hierBranch val="init"/>
        </dgm:presLayoutVars>
      </dgm:prSet>
      <dgm:spPr/>
    </dgm:pt>
    <dgm:pt modelId="{B629E78F-16F6-4E44-9651-59BA038BDC92}" type="pres">
      <dgm:prSet presAssocID="{9A7E8177-21BC-45D8-B8DF-782EC2018833}" presName="rootComposite" presStyleCnt="0"/>
      <dgm:spPr/>
    </dgm:pt>
    <dgm:pt modelId="{CBBBDC7B-483F-4385-8BB4-151A245B4D75}" type="pres">
      <dgm:prSet presAssocID="{9A7E8177-21BC-45D8-B8DF-782EC2018833}" presName="rootText" presStyleLbl="node3" presStyleIdx="27" presStyleCnt="30" custLinFactX="200000" custLinFactY="-359936" custLinFactNeighborX="208102" custLinFactNeighborY="-400000">
        <dgm:presLayoutVars>
          <dgm:chPref val="3"/>
        </dgm:presLayoutVars>
      </dgm:prSet>
      <dgm:spPr/>
    </dgm:pt>
    <dgm:pt modelId="{7B2C9BAC-A518-4B0B-B72F-F46754D86584}" type="pres">
      <dgm:prSet presAssocID="{9A7E8177-21BC-45D8-B8DF-782EC2018833}" presName="rootConnector" presStyleLbl="node3" presStyleIdx="27" presStyleCnt="30"/>
      <dgm:spPr/>
    </dgm:pt>
    <dgm:pt modelId="{6F766F58-ED4C-4E31-84AB-D48C69CF2D4C}" type="pres">
      <dgm:prSet presAssocID="{9A7E8177-21BC-45D8-B8DF-782EC2018833}" presName="hierChild4" presStyleCnt="0"/>
      <dgm:spPr/>
    </dgm:pt>
    <dgm:pt modelId="{D113D228-C0F8-4C69-AC28-0DDBFB1E3B5D}" type="pres">
      <dgm:prSet presAssocID="{9A7E8177-21BC-45D8-B8DF-782EC2018833}" presName="hierChild5" presStyleCnt="0"/>
      <dgm:spPr/>
    </dgm:pt>
    <dgm:pt modelId="{36DCC7AF-76C7-4677-9562-CC63A2E119B2}" type="pres">
      <dgm:prSet presAssocID="{7BB6EF50-4310-4876-BDE3-8EAADB0F27A1}" presName="hierChild5" presStyleCnt="0"/>
      <dgm:spPr/>
    </dgm:pt>
    <dgm:pt modelId="{36FFE3FD-C32B-4ECA-A415-E9AA5157880A}" type="pres">
      <dgm:prSet presAssocID="{D5CA4AF0-7882-4258-ADAE-CE4E70DDAB26}" presName="Name37" presStyleLbl="parChTrans1D2" presStyleIdx="5" presStyleCnt="6"/>
      <dgm:spPr/>
    </dgm:pt>
    <dgm:pt modelId="{7A848ADD-633E-42D5-87BD-49CBBD65ABE9}" type="pres">
      <dgm:prSet presAssocID="{EB3D721A-884F-4A9F-9CAA-DC91149B029C}" presName="hierRoot2" presStyleCnt="0">
        <dgm:presLayoutVars>
          <dgm:hierBranch val="init"/>
        </dgm:presLayoutVars>
      </dgm:prSet>
      <dgm:spPr/>
    </dgm:pt>
    <dgm:pt modelId="{00CE7702-90E8-4B3F-9FEB-F32AC5A297A7}" type="pres">
      <dgm:prSet presAssocID="{EB3D721A-884F-4A9F-9CAA-DC91149B029C}" presName="rootComposite" presStyleCnt="0"/>
      <dgm:spPr/>
    </dgm:pt>
    <dgm:pt modelId="{9B110AEC-52C3-47E0-AA19-072EFE5BA1B7}" type="pres">
      <dgm:prSet presAssocID="{EB3D721A-884F-4A9F-9CAA-DC91149B029C}" presName="rootText" presStyleLbl="node2" presStyleIdx="5" presStyleCnt="6" custLinFactNeighborX="83808" custLinFactNeighborY="8343">
        <dgm:presLayoutVars>
          <dgm:chPref val="3"/>
        </dgm:presLayoutVars>
      </dgm:prSet>
      <dgm:spPr>
        <a:prstGeom prst="roundRect">
          <a:avLst/>
        </a:prstGeom>
      </dgm:spPr>
    </dgm:pt>
    <dgm:pt modelId="{3F42C2B4-5630-4B2C-BF52-3877759B749F}" type="pres">
      <dgm:prSet presAssocID="{EB3D721A-884F-4A9F-9CAA-DC91149B029C}" presName="rootConnector" presStyleLbl="node2" presStyleIdx="5" presStyleCnt="6"/>
      <dgm:spPr/>
    </dgm:pt>
    <dgm:pt modelId="{E70178EC-334C-4ADB-BB2A-97482D3C1D28}" type="pres">
      <dgm:prSet presAssocID="{EB3D721A-884F-4A9F-9CAA-DC91149B029C}" presName="hierChild4" presStyleCnt="0"/>
      <dgm:spPr/>
    </dgm:pt>
    <dgm:pt modelId="{50B4A874-7857-4FD8-BAAD-BF14A4241F47}" type="pres">
      <dgm:prSet presAssocID="{89AD3799-65C0-4AA5-8D49-F08E0F7B5DD3}" presName="Name37" presStyleLbl="parChTrans1D3" presStyleIdx="29" presStyleCnt="31"/>
      <dgm:spPr/>
    </dgm:pt>
    <dgm:pt modelId="{29E36AE6-0EDE-4477-BDE3-88D32C8C0512}" type="pres">
      <dgm:prSet presAssocID="{15D22EFB-6340-4FE8-BB86-2ADDBCF1127F}" presName="hierRoot2" presStyleCnt="0">
        <dgm:presLayoutVars>
          <dgm:hierBranch val="init"/>
        </dgm:presLayoutVars>
      </dgm:prSet>
      <dgm:spPr/>
    </dgm:pt>
    <dgm:pt modelId="{CBB0C35A-6079-4C9E-B286-0CAFD0CE26B3}" type="pres">
      <dgm:prSet presAssocID="{15D22EFB-6340-4FE8-BB86-2ADDBCF1127F}" presName="rootComposite" presStyleCnt="0"/>
      <dgm:spPr/>
    </dgm:pt>
    <dgm:pt modelId="{65E0D56D-3A47-412C-A7C2-7E7A1628F875}" type="pres">
      <dgm:prSet presAssocID="{15D22EFB-6340-4FE8-BB86-2ADDBCF1127F}" presName="rootText" presStyleLbl="node3" presStyleIdx="28" presStyleCnt="30" custLinFactX="5277" custLinFactNeighborX="100000" custLinFactNeighborY="-3546">
        <dgm:presLayoutVars>
          <dgm:chPref val="3"/>
        </dgm:presLayoutVars>
      </dgm:prSet>
      <dgm:spPr>
        <a:xfrm>
          <a:off x="9968749" y="1195030"/>
          <a:ext cx="835297" cy="417648"/>
        </a:xfrm>
        <a:prstGeom prst="roundRect">
          <a:avLst/>
        </a:prstGeom>
      </dgm:spPr>
    </dgm:pt>
    <dgm:pt modelId="{A2B65AE6-46F9-4EA0-82B8-52D590024B4D}" type="pres">
      <dgm:prSet presAssocID="{15D22EFB-6340-4FE8-BB86-2ADDBCF1127F}" presName="rootConnector" presStyleLbl="node3" presStyleIdx="28" presStyleCnt="30"/>
      <dgm:spPr/>
    </dgm:pt>
    <dgm:pt modelId="{A2001512-DB81-4BBB-B625-957A697165D9}" type="pres">
      <dgm:prSet presAssocID="{15D22EFB-6340-4FE8-BB86-2ADDBCF1127F}" presName="hierChild4" presStyleCnt="0"/>
      <dgm:spPr/>
    </dgm:pt>
    <dgm:pt modelId="{A39174F9-39F9-40F8-921A-5F04761E0B87}" type="pres">
      <dgm:prSet presAssocID="{15D22EFB-6340-4FE8-BB86-2ADDBCF1127F}" presName="hierChild5" presStyleCnt="0"/>
      <dgm:spPr/>
    </dgm:pt>
    <dgm:pt modelId="{AC6D7E1A-2E60-4253-92C4-52BF0FEE87A4}" type="pres">
      <dgm:prSet presAssocID="{C7AF37D2-8271-4663-B302-2555866BD867}" presName="Name37" presStyleLbl="parChTrans1D3" presStyleIdx="30" presStyleCnt="31"/>
      <dgm:spPr/>
    </dgm:pt>
    <dgm:pt modelId="{80FBA0F3-25D2-48D8-A5E9-20092A6ECD4E}" type="pres">
      <dgm:prSet presAssocID="{96CFF465-F177-4690-A436-39D18E1DFFEE}" presName="hierRoot2" presStyleCnt="0">
        <dgm:presLayoutVars>
          <dgm:hierBranch val="init"/>
        </dgm:presLayoutVars>
      </dgm:prSet>
      <dgm:spPr/>
    </dgm:pt>
    <dgm:pt modelId="{2DE33AF7-A9E8-4D2A-AC9A-1F44ED171A28}" type="pres">
      <dgm:prSet presAssocID="{96CFF465-F177-4690-A436-39D18E1DFFEE}" presName="rootComposite" presStyleCnt="0"/>
      <dgm:spPr/>
    </dgm:pt>
    <dgm:pt modelId="{35E14375-4C1F-4D49-99B9-96C3A8BCEDCD}" type="pres">
      <dgm:prSet presAssocID="{96CFF465-F177-4690-A436-39D18E1DFFEE}" presName="rootText" presStyleLbl="node3" presStyleIdx="29" presStyleCnt="30" custLinFactX="5277" custLinFactNeighborX="100000" custLinFactNeighborY="-15081">
        <dgm:presLayoutVars>
          <dgm:chPref val="3"/>
        </dgm:presLayoutVars>
      </dgm:prSet>
      <dgm:spPr>
        <a:xfrm>
          <a:off x="9968749" y="1748728"/>
          <a:ext cx="835297" cy="417648"/>
        </a:xfrm>
        <a:prstGeom prst="roundRect">
          <a:avLst/>
        </a:prstGeom>
      </dgm:spPr>
    </dgm:pt>
    <dgm:pt modelId="{F515ADDC-5E5D-44D7-AC2E-0025BD6955D9}" type="pres">
      <dgm:prSet presAssocID="{96CFF465-F177-4690-A436-39D18E1DFFEE}" presName="rootConnector" presStyleLbl="node3" presStyleIdx="29" presStyleCnt="30"/>
      <dgm:spPr/>
    </dgm:pt>
    <dgm:pt modelId="{731D3601-C34F-4D81-9B05-F75FB73DD305}" type="pres">
      <dgm:prSet presAssocID="{96CFF465-F177-4690-A436-39D18E1DFFEE}" presName="hierChild4" presStyleCnt="0"/>
      <dgm:spPr/>
    </dgm:pt>
    <dgm:pt modelId="{099EE65B-826D-40B0-946C-9013C5D77D78}" type="pres">
      <dgm:prSet presAssocID="{96CFF465-F177-4690-A436-39D18E1DFFEE}" presName="hierChild5" presStyleCnt="0"/>
      <dgm:spPr/>
    </dgm:pt>
    <dgm:pt modelId="{53454903-E18B-4ED8-8465-4D9ED0F8ED54}" type="pres">
      <dgm:prSet presAssocID="{EB3D721A-884F-4A9F-9CAA-DC91149B029C}" presName="hierChild5" presStyleCnt="0"/>
      <dgm:spPr/>
    </dgm:pt>
    <dgm:pt modelId="{BDC38B57-D2C9-4EA9-8335-8230C0D27E23}" type="pres">
      <dgm:prSet presAssocID="{13C92D3D-6827-4C2C-A4A6-0C3F04B4F78D}" presName="hierChild3" presStyleCnt="0"/>
      <dgm:spPr/>
    </dgm:pt>
  </dgm:ptLst>
  <dgm:cxnLst>
    <dgm:cxn modelId="{684B1102-BE4F-4884-BF07-3C9B971D3F45}" type="presOf" srcId="{7F862211-F6CC-44C5-B18F-AE12F197AA95}" destId="{5EE75BF6-72D9-4B21-B064-7F60054EE5AF}" srcOrd="1" destOrd="0" presId="urn:microsoft.com/office/officeart/2005/8/layout/orgChart1"/>
    <dgm:cxn modelId="{16244002-38DB-49ED-B5EC-4AAFCD753FD1}" type="presOf" srcId="{26D88EEC-2B85-4C83-B26B-94D397C3AB2C}" destId="{02EC2C13-A9F5-4F77-8FA2-6B74CDF27D98}" srcOrd="0" destOrd="0" presId="urn:microsoft.com/office/officeart/2005/8/layout/orgChart1"/>
    <dgm:cxn modelId="{1A5E7C02-4F6C-43E9-8CFA-1E7428D694E8}" type="presOf" srcId="{78FF4257-0A98-40A2-9122-A993412A673D}" destId="{32663260-F6C0-4B10-BD9C-79EFD385790F}" srcOrd="0" destOrd="0" presId="urn:microsoft.com/office/officeart/2005/8/layout/orgChart1"/>
    <dgm:cxn modelId="{6C3D7603-F707-4FFE-9BB4-D090A5ABAF01}" srcId="{7BB6EF50-4310-4876-BDE3-8EAADB0F27A1}" destId="{1B436366-DB75-439C-850F-E9407D34CDFA}" srcOrd="0" destOrd="0" parTransId="{B2E97446-9D96-42A0-AF59-84B36CA5EBC6}" sibTransId="{62F1A03E-C762-4F18-AB4B-2E59CC27A5AA}"/>
    <dgm:cxn modelId="{977ACB03-F8A6-435E-869E-BEBF74C34E04}" srcId="{7FE09286-DB12-4289-B788-021CAB35158E}" destId="{5DE538F9-A2A6-4DF7-9D4D-4E93D7D296F7}" srcOrd="8" destOrd="0" parTransId="{9DB818A3-6B1B-4EA0-A44C-6D07F6648D94}" sibTransId="{B76BB290-D756-4A29-93BB-746AD72E7EDA}"/>
    <dgm:cxn modelId="{027BE005-E61C-4451-B74A-5413A217EA9A}" type="presOf" srcId="{8D2AB4EE-092F-4017-85EC-35C5A273BB0A}" destId="{4C4B5BF2-3CDE-4578-939A-DEA91E79724C}" srcOrd="0" destOrd="0" presId="urn:microsoft.com/office/officeart/2005/8/layout/orgChart1"/>
    <dgm:cxn modelId="{6517C308-5907-427E-ACFB-CD631EB108AB}" type="presOf" srcId="{6BF558B8-CC5C-43C6-93B7-A2C84AC66E4E}" destId="{1A68C6C8-3F6A-4A24-A6F8-C08B663793E6}" srcOrd="0" destOrd="0" presId="urn:microsoft.com/office/officeart/2005/8/layout/orgChart1"/>
    <dgm:cxn modelId="{C612C409-BF1A-4ECB-AAE6-60F1EE36AC1F}" type="presOf" srcId="{5DE538F9-A2A6-4DF7-9D4D-4E93D7D296F7}" destId="{910441F1-4926-4070-AEE7-197C61499B8E}" srcOrd="0" destOrd="0" presId="urn:microsoft.com/office/officeart/2005/8/layout/orgChart1"/>
    <dgm:cxn modelId="{5191D20B-1ED8-4034-800B-AEF6B815A5B4}" type="presOf" srcId="{418C2173-DCF8-4677-B6B7-8B813138D173}" destId="{1D01251E-CD0D-4E4F-8E76-62BE82309185}" srcOrd="0" destOrd="0" presId="urn:microsoft.com/office/officeart/2005/8/layout/orgChart1"/>
    <dgm:cxn modelId="{512EB80C-E5B2-4A19-BE92-9B08A75D367B}" type="presOf" srcId="{7FE09286-DB12-4289-B788-021CAB35158E}" destId="{C2B12DF9-C0C4-4DBA-998A-F0082D74AE9B}" srcOrd="1" destOrd="0" presId="urn:microsoft.com/office/officeart/2005/8/layout/orgChart1"/>
    <dgm:cxn modelId="{9316E90D-0C4C-4028-8799-E4CEC93C02F1}" srcId="{13C92D3D-6827-4C2C-A4A6-0C3F04B4F78D}" destId="{EB3D721A-884F-4A9F-9CAA-DC91149B029C}" srcOrd="5" destOrd="0" parTransId="{D5CA4AF0-7882-4258-ADAE-CE4E70DDAB26}" sibTransId="{30223D0D-F606-42FC-A637-40F4F6ADF913}"/>
    <dgm:cxn modelId="{59965A0F-77B1-44E9-AB3A-668B20116800}" type="presOf" srcId="{64DD71BC-F831-472B-9831-612C9F7848E3}" destId="{FD8E56C1-93AA-4128-9ECC-D75680130003}" srcOrd="0" destOrd="0" presId="urn:microsoft.com/office/officeart/2005/8/layout/orgChart1"/>
    <dgm:cxn modelId="{ABB3F215-9BF5-4392-86F2-F78947749BC7}" type="presOf" srcId="{15D22EFB-6340-4FE8-BB86-2ADDBCF1127F}" destId="{A2B65AE6-46F9-4EA0-82B8-52D590024B4D}" srcOrd="1" destOrd="0" presId="urn:microsoft.com/office/officeart/2005/8/layout/orgChart1"/>
    <dgm:cxn modelId="{2FD69016-3F3B-4D44-929D-7AFE0727DBEA}" srcId="{7BB6EF50-4310-4876-BDE3-8EAADB0F27A1}" destId="{AF03EBA3-4265-49A3-BF88-2BD2A759FCEF}" srcOrd="5" destOrd="0" parTransId="{F9EA1686-94ED-4764-8EF9-4E826E46A94A}" sibTransId="{CA35DE38-6A8B-4624-9FE8-945DFFE870E0}"/>
    <dgm:cxn modelId="{F44B7F17-4A43-4225-8F07-0FE434C16B6E}" srcId="{7BB6EF50-4310-4876-BDE3-8EAADB0F27A1}" destId="{6BF558B8-CC5C-43C6-93B7-A2C84AC66E4E}" srcOrd="7" destOrd="0" parTransId="{5F6A56D1-4E6A-40EA-B08F-017FC88D9562}" sibTransId="{E7E05E87-A845-4004-AA53-B03B18438468}"/>
    <dgm:cxn modelId="{B20F9A1C-7D01-4ADA-ACCB-713EC6480F6A}" srcId="{13C92D3D-6827-4C2C-A4A6-0C3F04B4F78D}" destId="{188EE0FA-FA37-4631-AA5D-21670FAD2C44}" srcOrd="1" destOrd="0" parTransId="{2A0D919F-EB21-480E-B704-ED3A7A6C20BF}" sibTransId="{D5BC6C58-F830-4D5D-B077-4F4DD0199FA2}"/>
    <dgm:cxn modelId="{57BCB61D-981E-44F9-8CF2-6EBF8AC43636}" srcId="{7BB6EF50-4310-4876-BDE3-8EAADB0F27A1}" destId="{5C48921C-6646-421F-B795-BD42F0787698}" srcOrd="1" destOrd="0" parTransId="{36384151-58E8-4EAA-97A9-CD0870388F23}" sibTransId="{B3D5EB5F-132E-42B1-9EB5-9C89A32366A5}"/>
    <dgm:cxn modelId="{999CDF1E-C033-46FF-A086-BD92C21CF689}" type="presOf" srcId="{8C9FC8AA-255F-494E-9340-1677F6AC44A6}" destId="{3DA95F8F-DDBD-4A0C-8967-3C17D5EEE22C}" srcOrd="0" destOrd="0" presId="urn:microsoft.com/office/officeart/2005/8/layout/orgChart1"/>
    <dgm:cxn modelId="{D0705E21-0F2D-4203-875F-364BA496D791}" type="presOf" srcId="{9A7E8177-21BC-45D8-B8DF-782EC2018833}" destId="{CBBBDC7B-483F-4385-8BB4-151A245B4D75}" srcOrd="0" destOrd="0" presId="urn:microsoft.com/office/officeart/2005/8/layout/orgChart1"/>
    <dgm:cxn modelId="{52D1F521-93F3-43EF-A166-542F6E8D77B3}" type="presOf" srcId="{13C92D3D-6827-4C2C-A4A6-0C3F04B4F78D}" destId="{1F356001-C0F1-4279-94D0-22A91AE6E8F3}" srcOrd="1" destOrd="0" presId="urn:microsoft.com/office/officeart/2005/8/layout/orgChart1"/>
    <dgm:cxn modelId="{A5887222-BF8F-4932-A1A2-9026B9969565}" type="presOf" srcId="{47CBDDF6-5372-4E5C-85F4-AD714BAE6D0C}" destId="{81AE217D-160A-4515-B364-816959888408}" srcOrd="1" destOrd="0" presId="urn:microsoft.com/office/officeart/2005/8/layout/orgChart1"/>
    <dgm:cxn modelId="{81228424-CF20-44D7-89AF-C2189FCEB507}" type="presOf" srcId="{509F2387-FDFE-452D-AA2D-2399BD95B206}" destId="{C1A2F807-6ADA-44A7-8A76-8403B6A0B794}" srcOrd="1" destOrd="0" presId="urn:microsoft.com/office/officeart/2005/8/layout/orgChart1"/>
    <dgm:cxn modelId="{0D8E4C26-EE0E-4706-A853-45484CD86FC6}" srcId="{13C92D3D-6827-4C2C-A4A6-0C3F04B4F78D}" destId="{7BB6EF50-4310-4876-BDE3-8EAADB0F27A1}" srcOrd="4" destOrd="0" parTransId="{77E8C4B5-8297-437C-B890-C9B8F1ABAAB8}" sibTransId="{5C4D5576-B67E-49D0-A22E-D72982F18050}"/>
    <dgm:cxn modelId="{77FE3329-B244-4740-B142-18E8C9B1545B}" type="presOf" srcId="{1B436366-DB75-439C-850F-E9407D34CDFA}" destId="{6BC2DCAA-861E-4620-9FDB-75239E85DA89}" srcOrd="0" destOrd="0" presId="urn:microsoft.com/office/officeart/2005/8/layout/orgChart1"/>
    <dgm:cxn modelId="{A8E8452A-A6D8-4960-BEE6-2BE24789BD3A}" type="presOf" srcId="{0F620ADE-3B10-4CB0-A620-F2501F5F82EA}" destId="{A45C1225-945A-43AA-B4C7-6DB6468818CE}" srcOrd="0" destOrd="0" presId="urn:microsoft.com/office/officeart/2005/8/layout/orgChart1"/>
    <dgm:cxn modelId="{7582F52C-2B5F-4123-9F08-221AA24D91F1}" srcId="{188EE0FA-FA37-4631-AA5D-21670FAD2C44}" destId="{509F2387-FDFE-452D-AA2D-2399BD95B206}" srcOrd="2" destOrd="0" parTransId="{BD80E431-22D9-4077-ADF0-B712D4BD66EE}" sibTransId="{A95AD998-BDC1-45A1-8C69-DC4651836D5C}"/>
    <dgm:cxn modelId="{3AA5C72D-D4B1-42A4-878F-55202EA23225}" type="presOf" srcId="{B3C8321B-66B0-42F2-8560-99D120731F78}" destId="{C5CACD58-B83E-44E8-8C0E-1128346E3416}" srcOrd="0" destOrd="0" presId="urn:microsoft.com/office/officeart/2005/8/layout/orgChart1"/>
    <dgm:cxn modelId="{773D832E-45D7-4B8B-8CE6-017310D490FB}" type="presOf" srcId="{C1DB9DF7-1AD8-40D2-8458-83AF719C3EED}" destId="{DC89602E-6D8F-4E49-84BC-B2F196881056}" srcOrd="1" destOrd="0" presId="urn:microsoft.com/office/officeart/2005/8/layout/orgChart1"/>
    <dgm:cxn modelId="{FF8A782F-C4E3-49FF-9E46-82F75FE5C5DA}" srcId="{188EE0FA-FA37-4631-AA5D-21670FAD2C44}" destId="{A0E3F32E-1ADA-4341-9BEA-33DAC500437E}" srcOrd="5" destOrd="0" parTransId="{9E5FC3AC-C3FA-433C-975E-DFCFD3B68559}" sibTransId="{AF81E17E-8E3D-49EC-A4B2-D6CBF230F3C5}"/>
    <dgm:cxn modelId="{08238038-7B3A-485D-9CE5-1EE4EED1B990}" type="presOf" srcId="{86E15A68-B9C4-4B1E-8722-AC90CBE7CF8B}" destId="{91D5BBB7-36FB-41CE-AEB5-6B4C74611DEC}" srcOrd="0" destOrd="0" presId="urn:microsoft.com/office/officeart/2005/8/layout/orgChart1"/>
    <dgm:cxn modelId="{76D7393A-0BEA-4241-A058-5AB9E83F4E81}" type="presOf" srcId="{B3C8321B-66B0-42F2-8560-99D120731F78}" destId="{B5FE6249-FD01-4E52-97E2-51586ECEAA1D}" srcOrd="1" destOrd="0" presId="urn:microsoft.com/office/officeart/2005/8/layout/orgChart1"/>
    <dgm:cxn modelId="{6063E23A-4B61-4144-9085-763B3A930EA2}" type="presOf" srcId="{99881A01-104F-48EF-914D-B71BBB004F6B}" destId="{76AF763C-8750-44CC-BC47-AD5690938CD1}" srcOrd="0" destOrd="0" presId="urn:microsoft.com/office/officeart/2005/8/layout/orgChart1"/>
    <dgm:cxn modelId="{4C2BEC3A-AE51-46E0-9EE5-2762E9814F4E}" type="presOf" srcId="{DF746E20-8D3E-4FC4-85CA-1191F4B1A97D}" destId="{E53DBAFC-5BDE-417D-AFAE-F8B14CCD6D66}" srcOrd="0" destOrd="0" presId="urn:microsoft.com/office/officeart/2005/8/layout/orgChart1"/>
    <dgm:cxn modelId="{C5D8243C-536C-435F-888A-7BE257095D00}" type="presOf" srcId="{5F6A56D1-4E6A-40EA-B08F-017FC88D9562}" destId="{52BC8E48-1067-4A29-A615-5EDF55F4398B}" srcOrd="0" destOrd="0" presId="urn:microsoft.com/office/officeart/2005/8/layout/orgChart1"/>
    <dgm:cxn modelId="{D2852F40-49E3-42FA-9850-B7C8DA922B5C}" srcId="{188EE0FA-FA37-4631-AA5D-21670FAD2C44}" destId="{FD1E5DBA-DD9D-4607-9CF6-5480E6E6F353}" srcOrd="1" destOrd="0" parTransId="{0F620ADE-3B10-4CB0-A620-F2501F5F82EA}" sibTransId="{D27EC8EA-D990-4F14-8F76-EDFB76277241}"/>
    <dgm:cxn modelId="{247DF640-82DC-4DC0-BCFD-946DC1AF59AF}" type="presOf" srcId="{375D476D-453E-4300-B714-0171B47F7A16}" destId="{572E685A-BF9C-4786-B6DA-F70F86803C23}" srcOrd="1" destOrd="0" presId="urn:microsoft.com/office/officeart/2005/8/layout/orgChart1"/>
    <dgm:cxn modelId="{B56AD95C-84C9-450B-8064-743606CB1EBA}" type="presOf" srcId="{86E15A68-B9C4-4B1E-8722-AC90CBE7CF8B}" destId="{42242F44-CEC1-4C3D-9B3C-6538A7005737}" srcOrd="1" destOrd="0" presId="urn:microsoft.com/office/officeart/2005/8/layout/orgChart1"/>
    <dgm:cxn modelId="{CE4C345F-4DCE-410C-8211-8A379747E1B9}" type="presOf" srcId="{BD80E431-22D9-4077-ADF0-B712D4BD66EE}" destId="{B58CD8C2-DDC2-46A4-8554-BCC628CF6949}" srcOrd="0" destOrd="0" presId="urn:microsoft.com/office/officeart/2005/8/layout/orgChart1"/>
    <dgm:cxn modelId="{F2512C41-5854-4E93-A4F3-3A1DC2DC8455}" type="presOf" srcId="{D906B657-7DC6-4434-831E-768A2A75AA4B}" destId="{6468F421-D833-4CF5-AC79-F6CC35D7F839}" srcOrd="0" destOrd="0" presId="urn:microsoft.com/office/officeart/2005/8/layout/orgChart1"/>
    <dgm:cxn modelId="{150D2D42-66E8-45F0-94C8-D04DBA619E3B}" srcId="{78FF4257-0A98-40A2-9122-A993412A673D}" destId="{13C92D3D-6827-4C2C-A4A6-0C3F04B4F78D}" srcOrd="0" destOrd="0" parTransId="{05ACB97E-BC18-4F81-85AF-1B9AF5675EF8}" sibTransId="{E2128DFE-742C-47D8-9068-15D8117412CE}"/>
    <dgm:cxn modelId="{26B72F62-E499-4ACA-92EE-3F1F046707B2}" type="presOf" srcId="{9F1FDE15-FA04-42C1-88DC-B254249328DE}" destId="{542EA9F4-D289-4E7E-9114-60C6D8862DAE}" srcOrd="1" destOrd="0" presId="urn:microsoft.com/office/officeart/2005/8/layout/orgChart1"/>
    <dgm:cxn modelId="{A8658742-D7D4-4785-B60C-44DAC28CF019}" type="presOf" srcId="{188EE0FA-FA37-4631-AA5D-21670FAD2C44}" destId="{DDF73B03-58F8-4B07-A162-A005D9DFA602}" srcOrd="1" destOrd="0" presId="urn:microsoft.com/office/officeart/2005/8/layout/orgChart1"/>
    <dgm:cxn modelId="{9CFCF164-304D-4396-A220-AA1CE856EF73}" type="presOf" srcId="{A94E9B88-E154-4D89-AB81-E7123A6905DC}" destId="{A47CA6E4-991B-4DC7-A882-CC7830330ACD}" srcOrd="0" destOrd="0" presId="urn:microsoft.com/office/officeart/2005/8/layout/orgChart1"/>
    <dgm:cxn modelId="{05CCF245-41D7-4401-96D7-A91EB63F4262}" type="presOf" srcId="{A0E3F32E-1ADA-4341-9BEA-33DAC500437E}" destId="{33BC7AC0-0413-4C77-A9C8-68A36F67B598}" srcOrd="1" destOrd="0" presId="urn:microsoft.com/office/officeart/2005/8/layout/orgChart1"/>
    <dgm:cxn modelId="{CD2D8566-0E6F-4099-AA94-61CF5DB2DB8A}" type="presOf" srcId="{8C9FC8AA-255F-494E-9340-1677F6AC44A6}" destId="{3142F929-CCE1-4194-8257-56387F3FD78F}" srcOrd="1" destOrd="0" presId="urn:microsoft.com/office/officeart/2005/8/layout/orgChart1"/>
    <dgm:cxn modelId="{C0268E46-164B-43BF-B778-1339C42444DB}" type="presOf" srcId="{FD1E5DBA-DD9D-4607-9CF6-5480E6E6F353}" destId="{F08ABB8E-94D7-4B34-A4FD-DFD211384FE7}" srcOrd="0" destOrd="0" presId="urn:microsoft.com/office/officeart/2005/8/layout/orgChart1"/>
    <dgm:cxn modelId="{BC8D9967-9222-49B5-BB34-4968363672D7}" type="presOf" srcId="{77E8C4B5-8297-437C-B890-C9B8F1ABAAB8}" destId="{D66FABE5-3765-4A90-B76A-C39822102142}" srcOrd="0" destOrd="0" presId="urn:microsoft.com/office/officeart/2005/8/layout/orgChart1"/>
    <dgm:cxn modelId="{8EBEC54A-E200-4F6B-92B3-29027DCA47E3}" srcId="{13C92D3D-6827-4C2C-A4A6-0C3F04B4F78D}" destId="{7B58C976-F456-4A4A-87BB-CC3EFD12E3F8}" srcOrd="0" destOrd="0" parTransId="{12DA73F7-344C-4276-8B93-044AEB19540D}" sibTransId="{44C00557-A471-48BF-A9A5-6E3E74DDB35A}"/>
    <dgm:cxn modelId="{7788746B-EF61-462A-9D49-FED3AEA74AD0}" type="presOf" srcId="{7F862211-F6CC-44C5-B18F-AE12F197AA95}" destId="{3C5F1837-F09C-4569-B59E-C0969D02529B}" srcOrd="0" destOrd="0" presId="urn:microsoft.com/office/officeart/2005/8/layout/orgChart1"/>
    <dgm:cxn modelId="{2A357A6B-FD11-4F50-B82B-EA2EAC1537F6}" type="presOf" srcId="{6D601CD4-7E9C-4FC3-AAC2-38C54C3DB742}" destId="{406DB21A-1144-4EEB-B6C2-E12ADCBACB44}" srcOrd="0" destOrd="0" presId="urn:microsoft.com/office/officeart/2005/8/layout/orgChart1"/>
    <dgm:cxn modelId="{E885B34B-6824-4C48-BC0D-1CBAEED35ED3}" srcId="{7BB6EF50-4310-4876-BDE3-8EAADB0F27A1}" destId="{9A7E8177-21BC-45D8-B8DF-782EC2018833}" srcOrd="9" destOrd="0" parTransId="{58FFBA2A-1D5D-4C7D-9CAD-83C6A8C82874}" sibTransId="{E01B9C7E-9E99-47D8-8573-7E8792074325}"/>
    <dgm:cxn modelId="{72AA154C-071E-4659-946E-70C074F74AE4}" type="presOf" srcId="{C446255E-CC73-482D-A555-A3560D4E13A4}" destId="{C0DAAEE1-0FB1-427F-9D55-A4098103F19B}" srcOrd="0" destOrd="0" presId="urn:microsoft.com/office/officeart/2005/8/layout/orgChart1"/>
    <dgm:cxn modelId="{79BE284D-707D-47FB-96C8-F34742A431D5}" type="presOf" srcId="{EE244E84-B507-4693-97B9-570EA27563D9}" destId="{A8137EC8-F48C-43FF-9216-9E358DC87CA6}" srcOrd="0" destOrd="0" presId="urn:microsoft.com/office/officeart/2005/8/layout/orgChart1"/>
    <dgm:cxn modelId="{833F664D-8A61-4823-A06F-FEDF76EF8551}" type="presOf" srcId="{FC1A6CB3-FB57-4B2E-9444-7D1D8CB3F87B}" destId="{A0ACA210-9280-4F71-A4D1-A41FD367E406}" srcOrd="0" destOrd="0" presId="urn:microsoft.com/office/officeart/2005/8/layout/orgChart1"/>
    <dgm:cxn modelId="{A9DCD36D-8D6F-449C-AEE0-5DDA5873777D}" srcId="{7FE09286-DB12-4289-B788-021CAB35158E}" destId="{86E15A68-B9C4-4B1E-8722-AC90CBE7CF8B}" srcOrd="7" destOrd="0" parTransId="{3DC83507-F79C-4DC4-A095-2E027B622469}" sibTransId="{B4D5D53A-1B31-4574-9D47-CF8345E50B3B}"/>
    <dgm:cxn modelId="{FA87A06F-B008-45C5-B3B7-E4C6A1DF437A}" type="presOf" srcId="{12DA73F7-344C-4276-8B93-044AEB19540D}" destId="{4D2D1B2A-B5BD-415F-8F1A-C468A29729AE}" srcOrd="0" destOrd="0" presId="urn:microsoft.com/office/officeart/2005/8/layout/orgChart1"/>
    <dgm:cxn modelId="{89932970-10BF-495A-B6C6-EFD72A636232}" type="presOf" srcId="{9DB818A3-6B1B-4EA0-A44C-6D07F6648D94}" destId="{F1E814A1-AD4D-4538-9747-09786EDE8284}" srcOrd="0" destOrd="0" presId="urn:microsoft.com/office/officeart/2005/8/layout/orgChart1"/>
    <dgm:cxn modelId="{A9E53A71-00AA-43D8-AF78-392570A0AF1D}" type="presOf" srcId="{7BB6EF50-4310-4876-BDE3-8EAADB0F27A1}" destId="{984084F7-98DC-484E-BE77-FE93F4F7E7FD}" srcOrd="0" destOrd="0" presId="urn:microsoft.com/office/officeart/2005/8/layout/orgChart1"/>
    <dgm:cxn modelId="{45117352-9D72-4413-A6A7-51989C0A421E}" type="presOf" srcId="{C035C3B6-1945-4F1C-9C7C-205B34365AD1}" destId="{F1CA73DA-7845-4102-8FCD-756DF7D2EE00}" srcOrd="0" destOrd="0" presId="urn:microsoft.com/office/officeart/2005/8/layout/orgChart1"/>
    <dgm:cxn modelId="{A0027872-4AFD-43C6-9EA6-C2887C1A45DA}" type="presOf" srcId="{96CFF465-F177-4690-A436-39D18E1DFFEE}" destId="{35E14375-4C1F-4D49-99B9-96C3A8BCEDCD}" srcOrd="0" destOrd="0" presId="urn:microsoft.com/office/officeart/2005/8/layout/orgChart1"/>
    <dgm:cxn modelId="{0AC87B72-0B17-45CC-820E-5635DA2CCCBB}" type="presOf" srcId="{D906B657-7DC6-4434-831E-768A2A75AA4B}" destId="{C198BB4E-5B9C-46AB-84AF-137AF640953E}" srcOrd="1" destOrd="0" presId="urn:microsoft.com/office/officeart/2005/8/layout/orgChart1"/>
    <dgm:cxn modelId="{5E99EC53-C3E1-4362-8833-335AFA62EDED}" type="presOf" srcId="{A0E3F32E-1ADA-4341-9BEA-33DAC500437E}" destId="{A2A9B15C-1360-4340-A6F1-1631CA10315E}" srcOrd="0" destOrd="0" presId="urn:microsoft.com/office/officeart/2005/8/layout/orgChart1"/>
    <dgm:cxn modelId="{90909175-82A5-4BE4-9747-0CFF029ADAAA}" type="presOf" srcId="{6D601CD4-7E9C-4FC3-AAC2-38C54C3DB742}" destId="{EE2E5A7F-8FCA-41B4-9F8D-3E0A42967CF6}" srcOrd="1" destOrd="0" presId="urn:microsoft.com/office/officeart/2005/8/layout/orgChart1"/>
    <dgm:cxn modelId="{B7275A56-AAEC-4709-B363-D2535C4A2251}" type="presOf" srcId="{F9EA1686-94ED-4764-8EF9-4E826E46A94A}" destId="{D9135E7E-AEB8-41AD-BCC1-F4327A1BA051}" srcOrd="0" destOrd="0" presId="urn:microsoft.com/office/officeart/2005/8/layout/orgChart1"/>
    <dgm:cxn modelId="{8CB00077-AEDB-41CB-8AED-792920C89BCB}" type="presOf" srcId="{DF746E20-8D3E-4FC4-85CA-1191F4B1A97D}" destId="{D56DACCD-6582-4DB2-B61E-A6BB44770AA8}" srcOrd="1" destOrd="0" presId="urn:microsoft.com/office/officeart/2005/8/layout/orgChart1"/>
    <dgm:cxn modelId="{06E9D457-0D4F-4013-8F23-32C7E96071D1}" srcId="{188EE0FA-FA37-4631-AA5D-21670FAD2C44}" destId="{6D18DB32-ADDE-476D-9E92-B75727CC5496}" srcOrd="6" destOrd="0" parTransId="{B98A7823-A5E3-4728-BFD5-E001722E02B5}" sibTransId="{4E90BBDE-7128-4E0B-B4B0-9FAC8CBDC5C2}"/>
    <dgm:cxn modelId="{F0F21D59-8AB2-4A6E-9C82-9D7F107D3F24}" srcId="{13C92D3D-6827-4C2C-A4A6-0C3F04B4F78D}" destId="{99881A01-104F-48EF-914D-B71BBB004F6B}" srcOrd="2" destOrd="0" parTransId="{EE244E84-B507-4693-97B9-570EA27563D9}" sibTransId="{24E9E59B-2A72-45F2-AF9D-FE0BBC292F49}"/>
    <dgm:cxn modelId="{3B82E059-5F7A-44A8-8348-005F88609A5F}" type="presOf" srcId="{48A81DFF-9A73-4CE3-86D5-BACDB42E7A3E}" destId="{7F80931A-9865-42E7-BCB5-8E3CA374D302}" srcOrd="0" destOrd="0" presId="urn:microsoft.com/office/officeart/2005/8/layout/orgChart1"/>
    <dgm:cxn modelId="{0395125A-C33D-4CD6-B0AB-7FF84D9E6555}" srcId="{7FE09286-DB12-4289-B788-021CAB35158E}" destId="{7EBE5AEF-D3FD-45A1-9091-9F681C660132}" srcOrd="3" destOrd="0" parTransId="{FC1A6CB3-FB57-4B2E-9444-7D1D8CB3F87B}" sibTransId="{9EAEF85E-C2A5-4BE0-BA1B-19928C002F53}"/>
    <dgm:cxn modelId="{A7B3617B-C9E4-4D4B-B771-5377D23A0455}" type="presOf" srcId="{47CBDDF6-5372-4E5C-85F4-AD714BAE6D0C}" destId="{FB05D56C-3CFA-4C5F-B665-3B81FDBDE06F}" srcOrd="0" destOrd="0" presId="urn:microsoft.com/office/officeart/2005/8/layout/orgChart1"/>
    <dgm:cxn modelId="{ACDCAC7B-0305-4898-802C-1CB19BE8E820}" srcId="{7FE09286-DB12-4289-B788-021CAB35158E}" destId="{6D601CD4-7E9C-4FC3-AAC2-38C54C3DB742}" srcOrd="5" destOrd="0" parTransId="{C692E380-611C-4D2F-AF93-7CC87CB3A293}" sibTransId="{9620B656-CF76-41E2-A622-1B6CC4D1E2A6}"/>
    <dgm:cxn modelId="{582D137C-4796-4220-A761-DBF084CD9A52}" type="presOf" srcId="{509F2387-FDFE-452D-AA2D-2399BD95B206}" destId="{613B8CB4-4F25-48A5-B0F7-6D398EF3DF6D}" srcOrd="0" destOrd="0" presId="urn:microsoft.com/office/officeart/2005/8/layout/orgChart1"/>
    <dgm:cxn modelId="{C79BFD7C-DED6-4728-8743-838CF80486F0}" type="presOf" srcId="{15CB5E0C-F60F-4DC6-9D87-8A7ECEF465B2}" destId="{AB5516D5-39F8-4C71-B238-DA0D962D4CB9}" srcOrd="0" destOrd="0" presId="urn:microsoft.com/office/officeart/2005/8/layout/orgChart1"/>
    <dgm:cxn modelId="{9FA9F17E-E307-4C45-B543-E0E750783E78}" srcId="{188EE0FA-FA37-4631-AA5D-21670FAD2C44}" destId="{E47940E2-142B-495A-A7D0-D78A98F1C477}" srcOrd="4" destOrd="0" parTransId="{26D88EEC-2B85-4C83-B26B-94D397C3AB2C}" sibTransId="{FA4AD5F8-822E-4FE1-B508-DF73635387F4}"/>
    <dgm:cxn modelId="{BFB31785-5B16-4699-8370-EF1FCDB08A3F}" type="presOf" srcId="{C035C3B6-1945-4F1C-9C7C-205B34365AD1}" destId="{0FFBAB62-9FAE-4029-B31C-1C1FE4D8DD45}" srcOrd="1" destOrd="0" presId="urn:microsoft.com/office/officeart/2005/8/layout/orgChart1"/>
    <dgm:cxn modelId="{09665E88-AA8F-411D-A0A5-FF9D617910A8}" type="presOf" srcId="{C7AF37D2-8271-4663-B302-2555866BD867}" destId="{AC6D7E1A-2E60-4253-92C4-52BF0FEE87A4}" srcOrd="0" destOrd="0" presId="urn:microsoft.com/office/officeart/2005/8/layout/orgChart1"/>
    <dgm:cxn modelId="{FBAC2389-5603-463F-8C17-5A798C63C4C5}" type="presOf" srcId="{C84E6F78-8284-430F-ACD3-405657ABBCD6}" destId="{2A393473-D373-4FCE-82C8-63521367733C}" srcOrd="0" destOrd="0" presId="urn:microsoft.com/office/officeart/2005/8/layout/orgChart1"/>
    <dgm:cxn modelId="{D0BA7E8D-640D-4D5F-AD95-5F976092F58A}" type="presOf" srcId="{EB3D721A-884F-4A9F-9CAA-DC91149B029C}" destId="{9B110AEC-52C3-47E0-AA19-072EFE5BA1B7}" srcOrd="0" destOrd="0" presId="urn:microsoft.com/office/officeart/2005/8/layout/orgChart1"/>
    <dgm:cxn modelId="{68AAB88D-B3D3-4506-928D-67C2182F7AFB}" type="presOf" srcId="{B98A7823-A5E3-4728-BFD5-E001722E02B5}" destId="{E2A7E939-588C-4CD2-B679-489FB387B64E}" srcOrd="0" destOrd="0" presId="urn:microsoft.com/office/officeart/2005/8/layout/orgChart1"/>
    <dgm:cxn modelId="{0C51E08E-DE40-4D39-93BA-1A9884A773F7}" srcId="{188EE0FA-FA37-4631-AA5D-21670FAD2C44}" destId="{A94E9B88-E154-4D89-AB81-E7123A6905DC}" srcOrd="3" destOrd="0" parTransId="{64DD71BC-F831-472B-9831-612C9F7848E3}" sibTransId="{3DC38E44-F252-4624-A402-1FDD6A130649}"/>
    <dgm:cxn modelId="{5CA07A91-43B8-4774-AFC1-301ACCBC567D}" type="presOf" srcId="{43FF920C-1803-436F-B029-03214A15B3C2}" destId="{C54650C7-5FCD-44E0-BAE9-9099DF9882D3}" srcOrd="0" destOrd="0" presId="urn:microsoft.com/office/officeart/2005/8/layout/orgChart1"/>
    <dgm:cxn modelId="{02913493-B9C2-4B08-998D-5A4D3E199A64}" srcId="{7BB6EF50-4310-4876-BDE3-8EAADB0F27A1}" destId="{9F1FDE15-FA04-42C1-88DC-B254249328DE}" srcOrd="2" destOrd="0" parTransId="{D7286563-2A60-4975-B803-8D08956E36D6}" sibTransId="{7A4DB785-81EB-4314-B435-34F3F102D045}"/>
    <dgm:cxn modelId="{796EC896-C1A8-4DC3-A823-4A226F325320}" srcId="{188EE0FA-FA37-4631-AA5D-21670FAD2C44}" destId="{7F862211-F6CC-44C5-B18F-AE12F197AA95}" srcOrd="9" destOrd="0" parTransId="{BAF5ED56-F930-444D-B781-BCE638FCD844}" sibTransId="{FD4C2BB8-BE00-4A86-916B-7ACB536826F3}"/>
    <dgm:cxn modelId="{D43CC999-B595-4777-81EB-6AE242D7FC6E}" type="presOf" srcId="{3E66C1A5-8A4E-45A0-A765-E1F6BFB37240}" destId="{DEFFD6A1-55D8-4C3D-9029-40F02F726DCA}" srcOrd="1" destOrd="0" presId="urn:microsoft.com/office/officeart/2005/8/layout/orgChart1"/>
    <dgm:cxn modelId="{7B0C379A-174C-413A-8F5E-432FC998D69B}" type="presOf" srcId="{E47940E2-142B-495A-A7D0-D78A98F1C477}" destId="{CFE43DF3-EDDB-4CC9-95E8-18EB848FD78C}" srcOrd="1" destOrd="0" presId="urn:microsoft.com/office/officeart/2005/8/layout/orgChart1"/>
    <dgm:cxn modelId="{404D209C-DD4E-4C14-8681-2086E32DEDFC}" type="presOf" srcId="{C1DB9DF7-1AD8-40D2-8458-83AF719C3EED}" destId="{BEFEA800-617C-4A48-BF8E-2C34725DA5C7}" srcOrd="0" destOrd="0" presId="urn:microsoft.com/office/officeart/2005/8/layout/orgChart1"/>
    <dgm:cxn modelId="{214E379C-B5C5-46F7-A979-6235E847B94B}" type="presOf" srcId="{188EE0FA-FA37-4631-AA5D-21670FAD2C44}" destId="{B22EC4AF-2443-4434-B3C7-C7E106333457}" srcOrd="0" destOrd="0" presId="urn:microsoft.com/office/officeart/2005/8/layout/orgChart1"/>
    <dgm:cxn modelId="{14B1139F-F2B7-4EA7-9D83-C37469CC328E}" type="presOf" srcId="{9F1FDE15-FA04-42C1-88DC-B254249328DE}" destId="{3354D86E-74CC-4337-8019-DEE7CC8DD719}" srcOrd="0" destOrd="0" presId="urn:microsoft.com/office/officeart/2005/8/layout/orgChart1"/>
    <dgm:cxn modelId="{10B3399F-6171-425E-BEB9-9EA198852801}" type="presOf" srcId="{AF03EBA3-4265-49A3-BF88-2BD2A759FCEF}" destId="{48B4B748-7D1F-4999-9827-8581DBFF8C67}" srcOrd="1" destOrd="0" presId="urn:microsoft.com/office/officeart/2005/8/layout/orgChart1"/>
    <dgm:cxn modelId="{BE67789F-6B29-47B0-9D1B-AA241CE17EB3}" type="presOf" srcId="{C446255E-CC73-482D-A555-A3560D4E13A4}" destId="{A4BD5E98-50A4-4163-8BC9-C09C91AE446F}" srcOrd="1" destOrd="0" presId="urn:microsoft.com/office/officeart/2005/8/layout/orgChart1"/>
    <dgm:cxn modelId="{994776A0-D29C-45E2-952B-DD232544EC47}" srcId="{7BB6EF50-4310-4876-BDE3-8EAADB0F27A1}" destId="{D906B657-7DC6-4434-831E-768A2A75AA4B}" srcOrd="6" destOrd="0" parTransId="{F87085C8-87A2-44CD-BE64-7401BD688189}" sibTransId="{A637BA17-A134-425B-8D6F-2A6D7B729AC4}"/>
    <dgm:cxn modelId="{664A76A1-6DA8-4E95-A2EB-9A5F0577BF5B}" type="presOf" srcId="{001CA1DF-DF6F-41B2-B105-CEBD138D7D97}" destId="{E06608EF-B5A9-474B-AA70-27124CADC689}" srcOrd="0" destOrd="0" presId="urn:microsoft.com/office/officeart/2005/8/layout/orgChart1"/>
    <dgm:cxn modelId="{9C8197A5-5307-4E7F-AA95-EF1EF0B5F3B1}" srcId="{7FE09286-DB12-4289-B788-021CAB35158E}" destId="{C1DB9DF7-1AD8-40D2-8458-83AF719C3EED}" srcOrd="0" destOrd="0" parTransId="{C84E6F78-8284-430F-ACD3-405657ABBCD6}" sibTransId="{F2FD54DB-6BA1-4A3B-A580-B6BF300F9E21}"/>
    <dgm:cxn modelId="{A66A68A8-F54E-493B-ADFB-8EC2EF5C6FCB}" type="presOf" srcId="{5C48921C-6646-421F-B795-BD42F0787698}" destId="{F76161D0-7173-49F5-9DE2-3A902E23EC7D}" srcOrd="1" destOrd="0" presId="urn:microsoft.com/office/officeart/2005/8/layout/orgChart1"/>
    <dgm:cxn modelId="{AD279AAA-5456-426A-AA1F-8198B1547A21}" srcId="{188EE0FA-FA37-4631-AA5D-21670FAD2C44}" destId="{8C9FC8AA-255F-494E-9340-1677F6AC44A6}" srcOrd="0" destOrd="0" parTransId="{48A81DFF-9A73-4CE3-86D5-BACDB42E7A3E}" sibTransId="{4DDACDDF-4BE4-434A-A53A-F5E7BB424D5B}"/>
    <dgm:cxn modelId="{33B910AB-72EC-4531-A1C3-EA27715CB45F}" type="presOf" srcId="{A94E9B88-E154-4D89-AB81-E7123A6905DC}" destId="{36E71C01-0637-48F7-9FA8-2A6C0138A155}" srcOrd="1" destOrd="0" presId="urn:microsoft.com/office/officeart/2005/8/layout/orgChart1"/>
    <dgm:cxn modelId="{92215FAB-C8ED-412D-858B-99E53A821B09}" type="presOf" srcId="{ACBB4AC2-FDE3-4023-A811-A2C214F9B3FF}" destId="{B3F79FA5-8DBF-4AE7-9E28-E85F2EC4CC8E}" srcOrd="0" destOrd="0" presId="urn:microsoft.com/office/officeart/2005/8/layout/orgChart1"/>
    <dgm:cxn modelId="{71E38FAB-08BF-4A76-A421-870FB0DF680E}" type="presOf" srcId="{D5CA4AF0-7882-4258-ADAE-CE4E70DDAB26}" destId="{36FFE3FD-C32B-4ECA-A415-E9AA5157880A}" srcOrd="0" destOrd="0" presId="urn:microsoft.com/office/officeart/2005/8/layout/orgChart1"/>
    <dgm:cxn modelId="{E17727AD-277C-4FD8-B0EB-C008BCD6499A}" srcId="{188EE0FA-FA37-4631-AA5D-21670FAD2C44}" destId="{C446255E-CC73-482D-A555-A3560D4E13A4}" srcOrd="7" destOrd="0" parTransId="{ACBB4AC2-FDE3-4023-A811-A2C214F9B3FF}" sibTransId="{277F3F83-7725-403C-9D0B-6B846D3BF731}"/>
    <dgm:cxn modelId="{70772FAD-2F34-4FBA-8836-A580B8FEC5B2}" type="presOf" srcId="{1B436366-DB75-439C-850F-E9407D34CDFA}" destId="{2C079B2A-32E7-46AF-8DDB-7AB7BA9F5757}" srcOrd="1" destOrd="0" presId="urn:microsoft.com/office/officeart/2005/8/layout/orgChart1"/>
    <dgm:cxn modelId="{9FA3FEB4-8FC5-4068-840F-96B401FB1029}" srcId="{13C92D3D-6827-4C2C-A4A6-0C3F04B4F78D}" destId="{7FE09286-DB12-4289-B788-021CAB35158E}" srcOrd="3" destOrd="0" parTransId="{771720EA-D958-47EB-83F1-451873FCF9E3}" sibTransId="{632BFA42-7EE6-4525-9AFE-1F9E58A28915}"/>
    <dgm:cxn modelId="{2B4A0DB6-CC32-4F2F-8087-5DCBA50F0BBF}" type="presOf" srcId="{EB3D721A-884F-4A9F-9CAA-DC91149B029C}" destId="{3F42C2B4-5630-4B2C-BF52-3877759B749F}" srcOrd="1" destOrd="0" presId="urn:microsoft.com/office/officeart/2005/8/layout/orgChart1"/>
    <dgm:cxn modelId="{ACA225B6-8665-4534-AF15-2E2938D07A5E}" type="presOf" srcId="{5DE538F9-A2A6-4DF7-9D4D-4E93D7D296F7}" destId="{89474D18-EE8D-4179-84D0-6AAA65F453E9}" srcOrd="1" destOrd="0" presId="urn:microsoft.com/office/officeart/2005/8/layout/orgChart1"/>
    <dgm:cxn modelId="{4D189BB6-1A43-4D1E-8B74-4A914C956FE3}" type="presOf" srcId="{FD1E5DBA-DD9D-4607-9CF6-5480E6E6F353}" destId="{8251528F-96C0-4BFA-9D77-5C8F31458B43}" srcOrd="1" destOrd="0" presId="urn:microsoft.com/office/officeart/2005/8/layout/orgChart1"/>
    <dgm:cxn modelId="{229E7FB7-85F3-417F-B720-D12001E1B6E5}" type="presOf" srcId="{6D18DB32-ADDE-476D-9E92-B75727CC5496}" destId="{2C449DFD-CB3E-4297-A48A-8653B12EE06A}" srcOrd="1" destOrd="0" presId="urn:microsoft.com/office/officeart/2005/8/layout/orgChart1"/>
    <dgm:cxn modelId="{B32765B9-A30C-453B-A90C-FCEB41A5F1CA}" type="presOf" srcId="{AF03EBA3-4265-49A3-BF88-2BD2A759FCEF}" destId="{E0A2B1A4-7B13-45B7-BFE7-38BF9F5C318B}" srcOrd="0" destOrd="0" presId="urn:microsoft.com/office/officeart/2005/8/layout/orgChart1"/>
    <dgm:cxn modelId="{BF4AA6BA-B2C0-4F97-B412-DAD2F437BCBD}" type="presOf" srcId="{6BF558B8-CC5C-43C6-93B7-A2C84AC66E4E}" destId="{4A74EB22-8F2C-4C0F-A60D-EDAEFE029D30}" srcOrd="1" destOrd="0" presId="urn:microsoft.com/office/officeart/2005/8/layout/orgChart1"/>
    <dgm:cxn modelId="{33F4EEBC-AED1-4FFE-AA52-F43074DE548C}" type="presOf" srcId="{63C2362B-7310-4159-BDC8-CA7F83399A9D}" destId="{7BD79788-B42B-421C-B29C-AB282701A817}" srcOrd="0" destOrd="0" presId="urn:microsoft.com/office/officeart/2005/8/layout/orgChart1"/>
    <dgm:cxn modelId="{B3F47CBF-648B-4EB8-9E75-497126B07B3D}" type="presOf" srcId="{771720EA-D958-47EB-83F1-451873FCF9E3}" destId="{2CF8DB09-A4CB-4B4B-9703-253423B4DCC5}" srcOrd="0" destOrd="0" presId="urn:microsoft.com/office/officeart/2005/8/layout/orgChart1"/>
    <dgm:cxn modelId="{78E48AC0-61DB-42DA-8640-C5CAEDBCA5B9}" type="presOf" srcId="{D7286563-2A60-4975-B803-8D08956E36D6}" destId="{55A46520-365F-4B2D-B493-96D74A3A5F9D}" srcOrd="0" destOrd="0" presId="urn:microsoft.com/office/officeart/2005/8/layout/orgChart1"/>
    <dgm:cxn modelId="{FF240EC1-4651-4AE3-84AA-A2E51074C667}" type="presOf" srcId="{89AD3799-65C0-4AA5-8D49-F08E0F7B5DD3}" destId="{50B4A874-7857-4FD8-BAAD-BF14A4241F47}" srcOrd="0" destOrd="0" presId="urn:microsoft.com/office/officeart/2005/8/layout/orgChart1"/>
    <dgm:cxn modelId="{3CD0B6C5-8437-4D65-A0C5-5C60929035F8}" type="presOf" srcId="{E47940E2-142B-495A-A7D0-D78A98F1C477}" destId="{9EFA20DD-FA0C-4008-B73C-D22336753C89}" srcOrd="0" destOrd="0" presId="urn:microsoft.com/office/officeart/2005/8/layout/orgChart1"/>
    <dgm:cxn modelId="{8174F2C7-A630-42D9-94E0-0571F366DAA9}" type="presOf" srcId="{375D476D-453E-4300-B714-0171B47F7A16}" destId="{3F17D4C3-B14C-4FC8-B429-5262984CE148}" srcOrd="0" destOrd="0" presId="urn:microsoft.com/office/officeart/2005/8/layout/orgChart1"/>
    <dgm:cxn modelId="{BBC75ACA-EEB3-48D0-B04D-618777CCE6E8}" type="presOf" srcId="{99881A01-104F-48EF-914D-B71BBB004F6B}" destId="{6B9C42E9-2BE1-49B5-94C7-219DD96BF188}" srcOrd="1" destOrd="0" presId="urn:microsoft.com/office/officeart/2005/8/layout/orgChart1"/>
    <dgm:cxn modelId="{58D7DDCC-1CF6-42F5-B0BB-8B3CF45B0336}" type="presOf" srcId="{9A7E8177-21BC-45D8-B8DF-782EC2018833}" destId="{7B2C9BAC-A518-4B0B-B72F-F46754D86584}" srcOrd="1" destOrd="0" presId="urn:microsoft.com/office/officeart/2005/8/layout/orgChart1"/>
    <dgm:cxn modelId="{B9F963D1-C37C-4C64-84AA-B8421F941E4E}" type="presOf" srcId="{15D22EFB-6340-4FE8-BB86-2ADDBCF1127F}" destId="{65E0D56D-3A47-412C-A7C2-7E7A1628F875}" srcOrd="0" destOrd="0" presId="urn:microsoft.com/office/officeart/2005/8/layout/orgChart1"/>
    <dgm:cxn modelId="{6F27AFD1-0666-4DF5-9B9E-1A7D812B7F18}" type="presOf" srcId="{408BE742-4961-48E4-BC5F-05850B5D9184}" destId="{A956A979-AE4D-4BE0-9941-CC1D0EF55137}" srcOrd="0" destOrd="0" presId="urn:microsoft.com/office/officeart/2005/8/layout/orgChart1"/>
    <dgm:cxn modelId="{84C7E2D1-691A-4AA6-81F5-1D793B4858B2}" srcId="{7FE09286-DB12-4289-B788-021CAB35158E}" destId="{375D476D-453E-4300-B714-0171B47F7A16}" srcOrd="4" destOrd="0" parTransId="{15CB5E0C-F60F-4DC6-9D87-8A7ECEF465B2}" sibTransId="{7988141E-D396-4E74-8E11-A3AFF7FF12F3}"/>
    <dgm:cxn modelId="{7B8FFFD1-DABB-46B3-B5B6-1C9F766C633C}" type="presOf" srcId="{C692E380-611C-4D2F-AF93-7CC87CB3A293}" destId="{EC37561E-C382-4E72-8C60-45EA6823E486}" srcOrd="0" destOrd="0" presId="urn:microsoft.com/office/officeart/2005/8/layout/orgChart1"/>
    <dgm:cxn modelId="{9F04D4D2-D7DF-4B92-A873-4D6A38E8FA2A}" srcId="{EB3D721A-884F-4A9F-9CAA-DC91149B029C}" destId="{15D22EFB-6340-4FE8-BB86-2ADDBCF1127F}" srcOrd="0" destOrd="0" parTransId="{89AD3799-65C0-4AA5-8D49-F08E0F7B5DD3}" sibTransId="{77B12EEA-5F71-4A43-8B8E-BB852E40F2B7}"/>
    <dgm:cxn modelId="{290283D3-5D54-4C66-A4D7-FF39A1101C28}" type="presOf" srcId="{3E66C1A5-8A4E-45A0-A765-E1F6BFB37240}" destId="{612B29D0-8329-4CE8-A104-3E5072BC89E1}" srcOrd="0" destOrd="0" presId="urn:microsoft.com/office/officeart/2005/8/layout/orgChart1"/>
    <dgm:cxn modelId="{9B0FFED3-8021-423E-A41A-14CD0BD67C94}" type="presOf" srcId="{58FFBA2A-1D5D-4C7D-9CAD-83C6A8C82874}" destId="{25093305-2C6F-4BB5-BD62-89CCF758CF61}" srcOrd="0" destOrd="0" presId="urn:microsoft.com/office/officeart/2005/8/layout/orgChart1"/>
    <dgm:cxn modelId="{6A36A0D5-755F-4701-8A5A-D024CE725066}" type="presOf" srcId="{8D2AB4EE-092F-4017-85EC-35C5A273BB0A}" destId="{D94E3DB3-03F6-4A11-9D64-86A22681E329}" srcOrd="1" destOrd="0" presId="urn:microsoft.com/office/officeart/2005/8/layout/orgChart1"/>
    <dgm:cxn modelId="{65D792D8-2248-4CB2-9792-3891D3C027BF}" srcId="{7BB6EF50-4310-4876-BDE3-8EAADB0F27A1}" destId="{8D2AB4EE-092F-4017-85EC-35C5A273BB0A}" srcOrd="8" destOrd="0" parTransId="{5CEA6F52-B201-4939-A964-AE9497680504}" sibTransId="{691A73C7-9A32-4241-AFFC-79657327DB32}"/>
    <dgm:cxn modelId="{1536C7DC-9EA9-41CC-986A-99B2BA31ECC8}" type="presOf" srcId="{96CFF465-F177-4690-A436-39D18E1DFFEE}" destId="{F515ADDC-5E5D-44D7-AC2E-0025BD6955D9}" srcOrd="1" destOrd="0" presId="urn:microsoft.com/office/officeart/2005/8/layout/orgChart1"/>
    <dgm:cxn modelId="{C693EADD-5C66-4048-8582-9E4DE19B1F14}" type="presOf" srcId="{7EBE5AEF-D3FD-45A1-9091-9F681C660132}" destId="{3E4AD07B-109A-49A9-B8F8-DA9C4341992F}" srcOrd="0" destOrd="0" presId="urn:microsoft.com/office/officeart/2005/8/layout/orgChart1"/>
    <dgm:cxn modelId="{CB88DADE-7113-4330-A454-0F7A2D3C630E}" srcId="{7FE09286-DB12-4289-B788-021CAB35158E}" destId="{B3C8321B-66B0-42F2-8560-99D120731F78}" srcOrd="2" destOrd="0" parTransId="{63C2362B-7310-4159-BDC8-CA7F83399A9D}" sibTransId="{2F79F0C9-E0FC-47DE-A499-A04B94128391}"/>
    <dgm:cxn modelId="{98EFDADE-F027-474A-90A3-084D6D577AB2}" type="presOf" srcId="{85D6CF4C-7051-4A90-B807-8FD0E620368E}" destId="{39D378B6-EA40-4258-9997-12218DC647B0}" srcOrd="0" destOrd="0" presId="urn:microsoft.com/office/officeart/2005/8/layout/orgChart1"/>
    <dgm:cxn modelId="{2EFD91E0-2EB8-4DE6-85C1-24FDF14A9181}" type="presOf" srcId="{6D18DB32-ADDE-476D-9E92-B75727CC5496}" destId="{7B5A24CC-AFBC-4A10-8277-A864A58DBB64}" srcOrd="0" destOrd="0" presId="urn:microsoft.com/office/officeart/2005/8/layout/orgChart1"/>
    <dgm:cxn modelId="{AC0E9DE0-7E71-40AB-BDC9-DA937C81776D}" srcId="{7BB6EF50-4310-4876-BDE3-8EAADB0F27A1}" destId="{DF746E20-8D3E-4FC4-85CA-1191F4B1A97D}" srcOrd="3" destOrd="0" parTransId="{418C2173-DCF8-4677-B6B7-8B813138D173}" sibTransId="{2ACACF80-3991-4177-A094-11EFDE19F4C7}"/>
    <dgm:cxn modelId="{47FE52E1-2767-488C-84A3-17670C5B06ED}" type="presOf" srcId="{7B58C976-F456-4A4A-87BB-CC3EFD12E3F8}" destId="{9D50C169-421E-4835-A7A0-F8175F08400F}" srcOrd="1" destOrd="0" presId="urn:microsoft.com/office/officeart/2005/8/layout/orgChart1"/>
    <dgm:cxn modelId="{338AF7E2-90D3-4083-A8B3-9EF96C30275E}" type="presOf" srcId="{9E5FC3AC-C3FA-433C-975E-DFCFD3B68559}" destId="{55E7950A-A734-40C6-9ED3-7A4FD4CE862B}" srcOrd="0" destOrd="0" presId="urn:microsoft.com/office/officeart/2005/8/layout/orgChart1"/>
    <dgm:cxn modelId="{2E9EFAE4-D7BB-4CE1-888E-77AE153D833E}" type="presOf" srcId="{7EBE5AEF-D3FD-45A1-9091-9F681C660132}" destId="{269CE46F-7C86-4F3D-A085-030204B0A2BE}" srcOrd="1" destOrd="0" presId="urn:microsoft.com/office/officeart/2005/8/layout/orgChart1"/>
    <dgm:cxn modelId="{DCE49BE6-82B7-43B2-8AFF-E1E49DE7AAAD}" srcId="{EB3D721A-884F-4A9F-9CAA-DC91149B029C}" destId="{96CFF465-F177-4690-A436-39D18E1DFFEE}" srcOrd="1" destOrd="0" parTransId="{C7AF37D2-8271-4663-B302-2555866BD867}" sibTransId="{9521D287-F99A-4E66-9EEF-FFD0A818764A}"/>
    <dgm:cxn modelId="{4F8CB7E7-92F7-4683-9F84-FCF91152CF3E}" type="presOf" srcId="{5CEA6F52-B201-4939-A964-AE9497680504}" destId="{3334654F-55EE-4EEF-BEB7-6BD77A3168B6}" srcOrd="0" destOrd="0" presId="urn:microsoft.com/office/officeart/2005/8/layout/orgChart1"/>
    <dgm:cxn modelId="{898F97E8-D869-4D00-80E8-F1D52AC16223}" type="presOf" srcId="{BAF5ED56-F930-444D-B781-BCE638FCD844}" destId="{1DBE6AEE-4A09-4FE4-812A-9BDE0B60C4FC}" srcOrd="0" destOrd="0" presId="urn:microsoft.com/office/officeart/2005/8/layout/orgChart1"/>
    <dgm:cxn modelId="{34DD09E9-C74E-4D90-AECC-6EFCAA0BAE32}" srcId="{7BB6EF50-4310-4876-BDE3-8EAADB0F27A1}" destId="{C035C3B6-1945-4F1C-9C7C-205B34365AD1}" srcOrd="4" destOrd="0" parTransId="{BACD8A25-6F00-4134-B809-E271F739BA74}" sibTransId="{EC2D4287-EC8E-45DE-8E49-69114BDA9206}"/>
    <dgm:cxn modelId="{81A36BEB-2556-40AF-AB39-828C891281CD}" type="presOf" srcId="{5C48921C-6646-421F-B795-BD42F0787698}" destId="{EBB6AD6E-67F5-4324-A8B7-9DE0F4EBE6E1}" srcOrd="0" destOrd="0" presId="urn:microsoft.com/office/officeart/2005/8/layout/orgChart1"/>
    <dgm:cxn modelId="{10C395EC-2C0C-4DE1-9558-A73196C3B7EB}" type="presOf" srcId="{7B58C976-F456-4A4A-87BB-CC3EFD12E3F8}" destId="{E18CB90B-B2D0-43B3-82FC-FA38A1431E9C}" srcOrd="0" destOrd="0" presId="urn:microsoft.com/office/officeart/2005/8/layout/orgChart1"/>
    <dgm:cxn modelId="{28F081F1-2A6B-4008-918A-44E8303C9445}" type="presOf" srcId="{001CA1DF-DF6F-41B2-B105-CEBD138D7D97}" destId="{20008712-72A5-4CAA-AADF-105EE0CA097E}" srcOrd="1" destOrd="0" presId="urn:microsoft.com/office/officeart/2005/8/layout/orgChart1"/>
    <dgm:cxn modelId="{8E8338F5-26FF-4DC3-87E0-5080C77F1DB9}" type="presOf" srcId="{BACD8A25-6F00-4134-B809-E271F739BA74}" destId="{423B825F-3293-469C-A9CB-8F233B69616C}" srcOrd="0" destOrd="0" presId="urn:microsoft.com/office/officeart/2005/8/layout/orgChart1"/>
    <dgm:cxn modelId="{A5F8EDF5-9ED4-4D86-9501-7048E634C450}" type="presOf" srcId="{13C92D3D-6827-4C2C-A4A6-0C3F04B4F78D}" destId="{02FD8AC5-4332-4D86-94CE-D0A3E427CACA}" srcOrd="0" destOrd="0" presId="urn:microsoft.com/office/officeart/2005/8/layout/orgChart1"/>
    <dgm:cxn modelId="{356873F6-6B13-4DB9-B8E1-2D9A21F7FD18}" type="presOf" srcId="{2A0D919F-EB21-480E-B704-ED3A7A6C20BF}" destId="{262607F3-2A32-4454-A030-C421FD4105FE}" srcOrd="0" destOrd="0" presId="urn:microsoft.com/office/officeart/2005/8/layout/orgChart1"/>
    <dgm:cxn modelId="{4E3254F6-5850-4546-B75F-53F73A8F3396}" type="presOf" srcId="{B2E97446-9D96-42A0-AF59-84B36CA5EBC6}" destId="{92032DE7-BDA5-410B-A5D3-EE603D829B16}" srcOrd="0" destOrd="0" presId="urn:microsoft.com/office/officeart/2005/8/layout/orgChart1"/>
    <dgm:cxn modelId="{A830A8F6-9B3F-4E8A-954C-CE91B1F72437}" type="presOf" srcId="{3DC83507-F79C-4DC4-A095-2E027B622469}" destId="{24D75C04-2F7F-4EA9-917C-2B9230DF8EC5}" srcOrd="0" destOrd="0" presId="urn:microsoft.com/office/officeart/2005/8/layout/orgChart1"/>
    <dgm:cxn modelId="{E7A1E1F8-8668-4709-B92D-6A9FC774C93A}" srcId="{7FE09286-DB12-4289-B788-021CAB35158E}" destId="{47CBDDF6-5372-4E5C-85F4-AD714BAE6D0C}" srcOrd="6" destOrd="0" parTransId="{43FF920C-1803-436F-B029-03214A15B3C2}" sibTransId="{D2035613-F0C9-46E0-9DBE-1C71DC975476}"/>
    <dgm:cxn modelId="{59DF8BF9-5B2E-4745-AD68-6CA05ED5DBA2}" type="presOf" srcId="{F87085C8-87A2-44CD-BE64-7401BD688189}" destId="{42440134-B3B3-4E04-B968-75D3D22481B0}" srcOrd="0" destOrd="0" presId="urn:microsoft.com/office/officeart/2005/8/layout/orgChart1"/>
    <dgm:cxn modelId="{67776AFA-CA08-4F34-91DB-47E6450D04B7}" type="presOf" srcId="{7FE09286-DB12-4289-B788-021CAB35158E}" destId="{7BC89988-52C2-4A83-BE1D-EA3628EB1886}" srcOrd="0" destOrd="0" presId="urn:microsoft.com/office/officeart/2005/8/layout/orgChart1"/>
    <dgm:cxn modelId="{8D05DEFA-B444-4631-8676-6F980F3208CC}" srcId="{7FE09286-DB12-4289-B788-021CAB35158E}" destId="{001CA1DF-DF6F-41B2-B105-CEBD138D7D97}" srcOrd="1" destOrd="0" parTransId="{85D6CF4C-7051-4A90-B807-8FD0E620368E}" sibTransId="{7C0A746B-EF5B-47B7-9055-7B50FF50C847}"/>
    <dgm:cxn modelId="{4AFAFCFB-1933-4660-A387-24A737824EF3}" type="presOf" srcId="{7BB6EF50-4310-4876-BDE3-8EAADB0F27A1}" destId="{76608A32-21DB-4B13-8BF9-574974E4FBFA}" srcOrd="1" destOrd="0" presId="urn:microsoft.com/office/officeart/2005/8/layout/orgChart1"/>
    <dgm:cxn modelId="{27F233FC-0E00-4C81-ADBC-0A30D9B7E41C}" type="presOf" srcId="{36384151-58E8-4EAA-97A9-CD0870388F23}" destId="{3C6149D3-BB42-4D3F-8331-CDF9E3D7B379}" srcOrd="0" destOrd="0" presId="urn:microsoft.com/office/officeart/2005/8/layout/orgChart1"/>
    <dgm:cxn modelId="{34157AFC-0A4E-4485-9E6C-F4550434528D}" srcId="{188EE0FA-FA37-4631-AA5D-21670FAD2C44}" destId="{3E66C1A5-8A4E-45A0-A765-E1F6BFB37240}" srcOrd="8" destOrd="0" parTransId="{408BE742-4961-48E4-BC5F-05850B5D9184}" sibTransId="{5CCD4D3C-16D4-4347-BFFE-A156B6E69891}"/>
    <dgm:cxn modelId="{3271EE7D-F29F-41C6-891F-EBA622C2E41B}" type="presParOf" srcId="{32663260-F6C0-4B10-BD9C-79EFD385790F}" destId="{98F6AA66-ED5C-40A1-9246-89C6A1FB77DE}" srcOrd="0" destOrd="0" presId="urn:microsoft.com/office/officeart/2005/8/layout/orgChart1"/>
    <dgm:cxn modelId="{DF82F562-501C-47A1-9200-8DF4105C61AF}" type="presParOf" srcId="{98F6AA66-ED5C-40A1-9246-89C6A1FB77DE}" destId="{B46330A5-34AA-408E-9146-BB3929624954}" srcOrd="0" destOrd="0" presId="urn:microsoft.com/office/officeart/2005/8/layout/orgChart1"/>
    <dgm:cxn modelId="{54FAF8E3-7BDF-4892-99F9-DE36C50AB8E8}" type="presParOf" srcId="{B46330A5-34AA-408E-9146-BB3929624954}" destId="{02FD8AC5-4332-4D86-94CE-D0A3E427CACA}" srcOrd="0" destOrd="0" presId="urn:microsoft.com/office/officeart/2005/8/layout/orgChart1"/>
    <dgm:cxn modelId="{FB160325-5863-4664-B38E-E2372E202935}" type="presParOf" srcId="{B46330A5-34AA-408E-9146-BB3929624954}" destId="{1F356001-C0F1-4279-94D0-22A91AE6E8F3}" srcOrd="1" destOrd="0" presId="urn:microsoft.com/office/officeart/2005/8/layout/orgChart1"/>
    <dgm:cxn modelId="{41F1D0E3-3B07-4462-B2AB-5FC32E46287A}" type="presParOf" srcId="{98F6AA66-ED5C-40A1-9246-89C6A1FB77DE}" destId="{D13E3211-ABEF-4EF5-A8A1-BDA80267840E}" srcOrd="1" destOrd="0" presId="urn:microsoft.com/office/officeart/2005/8/layout/orgChart1"/>
    <dgm:cxn modelId="{0AD705B1-1EEE-4672-97FF-DB8791568885}" type="presParOf" srcId="{D13E3211-ABEF-4EF5-A8A1-BDA80267840E}" destId="{4D2D1B2A-B5BD-415F-8F1A-C468A29729AE}" srcOrd="0" destOrd="0" presId="urn:microsoft.com/office/officeart/2005/8/layout/orgChart1"/>
    <dgm:cxn modelId="{719E0214-1ABF-4399-AC8C-D454C8F1DAA0}" type="presParOf" srcId="{D13E3211-ABEF-4EF5-A8A1-BDA80267840E}" destId="{D86B27DD-C36F-4B2C-97B2-D32FBBC706A6}" srcOrd="1" destOrd="0" presId="urn:microsoft.com/office/officeart/2005/8/layout/orgChart1"/>
    <dgm:cxn modelId="{F4AFED2F-6D53-474E-89C0-712F7699CC17}" type="presParOf" srcId="{D86B27DD-C36F-4B2C-97B2-D32FBBC706A6}" destId="{5691C362-02CA-410A-B7A9-2BCA380E886F}" srcOrd="0" destOrd="0" presId="urn:microsoft.com/office/officeart/2005/8/layout/orgChart1"/>
    <dgm:cxn modelId="{4767E8D9-9B69-4459-B19A-9411C6E18D12}" type="presParOf" srcId="{5691C362-02CA-410A-B7A9-2BCA380E886F}" destId="{E18CB90B-B2D0-43B3-82FC-FA38A1431E9C}" srcOrd="0" destOrd="0" presId="urn:microsoft.com/office/officeart/2005/8/layout/orgChart1"/>
    <dgm:cxn modelId="{57791236-EA03-4125-BC6D-521C163803D5}" type="presParOf" srcId="{5691C362-02CA-410A-B7A9-2BCA380E886F}" destId="{9D50C169-421E-4835-A7A0-F8175F08400F}" srcOrd="1" destOrd="0" presId="urn:microsoft.com/office/officeart/2005/8/layout/orgChart1"/>
    <dgm:cxn modelId="{D30E04F7-D55A-40B2-822D-6D675008D296}" type="presParOf" srcId="{D86B27DD-C36F-4B2C-97B2-D32FBBC706A6}" destId="{7F8768E9-41D9-49A5-BEC1-D85DF0F4FDBA}" srcOrd="1" destOrd="0" presId="urn:microsoft.com/office/officeart/2005/8/layout/orgChart1"/>
    <dgm:cxn modelId="{53C3A1A6-CADB-465D-9D0B-8C0A3E6E6B80}" type="presParOf" srcId="{D86B27DD-C36F-4B2C-97B2-D32FBBC706A6}" destId="{D149B716-2545-4607-9837-2F7342C2E37B}" srcOrd="2" destOrd="0" presId="urn:microsoft.com/office/officeart/2005/8/layout/orgChart1"/>
    <dgm:cxn modelId="{43753DAB-5842-474E-B9A1-5B2AC23D5036}" type="presParOf" srcId="{D13E3211-ABEF-4EF5-A8A1-BDA80267840E}" destId="{262607F3-2A32-4454-A030-C421FD4105FE}" srcOrd="2" destOrd="0" presId="urn:microsoft.com/office/officeart/2005/8/layout/orgChart1"/>
    <dgm:cxn modelId="{BB8AE174-234B-4C1B-B497-92BB25E22A4A}" type="presParOf" srcId="{D13E3211-ABEF-4EF5-A8A1-BDA80267840E}" destId="{8F9F2375-5DC2-41FB-9F4C-F030D18DFE9B}" srcOrd="3" destOrd="0" presId="urn:microsoft.com/office/officeart/2005/8/layout/orgChart1"/>
    <dgm:cxn modelId="{21750E71-3D98-4D82-9BB8-A54DB405EAB0}" type="presParOf" srcId="{8F9F2375-5DC2-41FB-9F4C-F030D18DFE9B}" destId="{3636F1A6-945C-4C21-A5FA-DE5320A689C3}" srcOrd="0" destOrd="0" presId="urn:microsoft.com/office/officeart/2005/8/layout/orgChart1"/>
    <dgm:cxn modelId="{80B0F589-1A6E-4CF5-9315-AB3C05357CCF}" type="presParOf" srcId="{3636F1A6-945C-4C21-A5FA-DE5320A689C3}" destId="{B22EC4AF-2443-4434-B3C7-C7E106333457}" srcOrd="0" destOrd="0" presId="urn:microsoft.com/office/officeart/2005/8/layout/orgChart1"/>
    <dgm:cxn modelId="{4B39670E-044E-48E8-A4E3-FE1FFC93CF66}" type="presParOf" srcId="{3636F1A6-945C-4C21-A5FA-DE5320A689C3}" destId="{DDF73B03-58F8-4B07-A162-A005D9DFA602}" srcOrd="1" destOrd="0" presId="urn:microsoft.com/office/officeart/2005/8/layout/orgChart1"/>
    <dgm:cxn modelId="{59385D70-D246-4648-8EE3-261CC47811BF}" type="presParOf" srcId="{8F9F2375-5DC2-41FB-9F4C-F030D18DFE9B}" destId="{17E928E8-096F-41B2-BFD9-999942F2BD8D}" srcOrd="1" destOrd="0" presId="urn:microsoft.com/office/officeart/2005/8/layout/orgChart1"/>
    <dgm:cxn modelId="{DE843B2B-66DE-4886-8CED-C2C3741B606E}" type="presParOf" srcId="{17E928E8-096F-41B2-BFD9-999942F2BD8D}" destId="{7F80931A-9865-42E7-BCB5-8E3CA374D302}" srcOrd="0" destOrd="0" presId="urn:microsoft.com/office/officeart/2005/8/layout/orgChart1"/>
    <dgm:cxn modelId="{11A13E05-0854-43F9-ABD2-1E85B3D1AB1A}" type="presParOf" srcId="{17E928E8-096F-41B2-BFD9-999942F2BD8D}" destId="{E15DC130-793C-453F-9902-246A5C2EABBF}" srcOrd="1" destOrd="0" presId="urn:microsoft.com/office/officeart/2005/8/layout/orgChart1"/>
    <dgm:cxn modelId="{BEE4AE78-D427-4C85-B0AC-A50806364620}" type="presParOf" srcId="{E15DC130-793C-453F-9902-246A5C2EABBF}" destId="{9A8E63D9-C594-43FF-957A-23D059B2AE35}" srcOrd="0" destOrd="0" presId="urn:microsoft.com/office/officeart/2005/8/layout/orgChart1"/>
    <dgm:cxn modelId="{52D8EA7D-3254-41A3-966D-1C1EF8E4FF0D}" type="presParOf" srcId="{9A8E63D9-C594-43FF-957A-23D059B2AE35}" destId="{3DA95F8F-DDBD-4A0C-8967-3C17D5EEE22C}" srcOrd="0" destOrd="0" presId="urn:microsoft.com/office/officeart/2005/8/layout/orgChart1"/>
    <dgm:cxn modelId="{54D8CE3F-E029-436C-97C9-DB01A1464E2E}" type="presParOf" srcId="{9A8E63D9-C594-43FF-957A-23D059B2AE35}" destId="{3142F929-CCE1-4194-8257-56387F3FD78F}" srcOrd="1" destOrd="0" presId="urn:microsoft.com/office/officeart/2005/8/layout/orgChart1"/>
    <dgm:cxn modelId="{58196F4E-A063-41EC-A0C3-F88C81741BEC}" type="presParOf" srcId="{E15DC130-793C-453F-9902-246A5C2EABBF}" destId="{747D85D0-8881-4EB6-8A2F-F80F86E8E2C3}" srcOrd="1" destOrd="0" presId="urn:microsoft.com/office/officeart/2005/8/layout/orgChart1"/>
    <dgm:cxn modelId="{2F3E03AA-7C18-4ED3-B46E-859AF8DC8244}" type="presParOf" srcId="{E15DC130-793C-453F-9902-246A5C2EABBF}" destId="{89381AF0-9CD7-4046-8EA3-34BDE75D4DCB}" srcOrd="2" destOrd="0" presId="urn:microsoft.com/office/officeart/2005/8/layout/orgChart1"/>
    <dgm:cxn modelId="{4D20A154-B0B7-4C17-B186-F6C78600FA5F}" type="presParOf" srcId="{17E928E8-096F-41B2-BFD9-999942F2BD8D}" destId="{A45C1225-945A-43AA-B4C7-6DB6468818CE}" srcOrd="2" destOrd="0" presId="urn:microsoft.com/office/officeart/2005/8/layout/orgChart1"/>
    <dgm:cxn modelId="{405C352B-A247-4E04-8E1C-5499AD586EC8}" type="presParOf" srcId="{17E928E8-096F-41B2-BFD9-999942F2BD8D}" destId="{F2FA2424-75C6-4D30-AE60-95B0164B0934}" srcOrd="3" destOrd="0" presId="urn:microsoft.com/office/officeart/2005/8/layout/orgChart1"/>
    <dgm:cxn modelId="{830A9A77-49A7-41A9-8B00-197B746F9270}" type="presParOf" srcId="{F2FA2424-75C6-4D30-AE60-95B0164B0934}" destId="{A0B89EEB-08D2-425B-8DEB-A8C98175C83B}" srcOrd="0" destOrd="0" presId="urn:microsoft.com/office/officeart/2005/8/layout/orgChart1"/>
    <dgm:cxn modelId="{A72EF7A8-5CB0-4C9D-BA79-2DCA4C9486BF}" type="presParOf" srcId="{A0B89EEB-08D2-425B-8DEB-A8C98175C83B}" destId="{F08ABB8E-94D7-4B34-A4FD-DFD211384FE7}" srcOrd="0" destOrd="0" presId="urn:microsoft.com/office/officeart/2005/8/layout/orgChart1"/>
    <dgm:cxn modelId="{3ACECBDA-14FF-44A8-B227-B1620F187467}" type="presParOf" srcId="{A0B89EEB-08D2-425B-8DEB-A8C98175C83B}" destId="{8251528F-96C0-4BFA-9D77-5C8F31458B43}" srcOrd="1" destOrd="0" presId="urn:microsoft.com/office/officeart/2005/8/layout/orgChart1"/>
    <dgm:cxn modelId="{B532A94C-65BC-43E0-B0B2-EB71F69C9047}" type="presParOf" srcId="{F2FA2424-75C6-4D30-AE60-95B0164B0934}" destId="{8EB7B12D-B9A4-4AF5-8F66-211C8CC3041E}" srcOrd="1" destOrd="0" presId="urn:microsoft.com/office/officeart/2005/8/layout/orgChart1"/>
    <dgm:cxn modelId="{146DB116-4050-4BAE-9430-6906E47FFEE7}" type="presParOf" srcId="{F2FA2424-75C6-4D30-AE60-95B0164B0934}" destId="{F410F674-701D-4937-8EE3-4B80D166292B}" srcOrd="2" destOrd="0" presId="urn:microsoft.com/office/officeart/2005/8/layout/orgChart1"/>
    <dgm:cxn modelId="{B95A1F86-BCAD-4D67-A29B-4FBFE82C9E13}" type="presParOf" srcId="{17E928E8-096F-41B2-BFD9-999942F2BD8D}" destId="{B58CD8C2-DDC2-46A4-8554-BCC628CF6949}" srcOrd="4" destOrd="0" presId="urn:microsoft.com/office/officeart/2005/8/layout/orgChart1"/>
    <dgm:cxn modelId="{75EECC8D-5AF2-4BD0-A3B4-1E802AB51711}" type="presParOf" srcId="{17E928E8-096F-41B2-BFD9-999942F2BD8D}" destId="{CCA6D21C-7569-40B3-A12F-D1CCBBF7757E}" srcOrd="5" destOrd="0" presId="urn:microsoft.com/office/officeart/2005/8/layout/orgChart1"/>
    <dgm:cxn modelId="{33193B60-5463-4212-8D51-E359EFE67C24}" type="presParOf" srcId="{CCA6D21C-7569-40B3-A12F-D1CCBBF7757E}" destId="{D9B19D52-322E-46A0-AF03-FE6B1A18DEC9}" srcOrd="0" destOrd="0" presId="urn:microsoft.com/office/officeart/2005/8/layout/orgChart1"/>
    <dgm:cxn modelId="{4B513519-2E40-403C-B3F3-0CC36DCDB76D}" type="presParOf" srcId="{D9B19D52-322E-46A0-AF03-FE6B1A18DEC9}" destId="{613B8CB4-4F25-48A5-B0F7-6D398EF3DF6D}" srcOrd="0" destOrd="0" presId="urn:microsoft.com/office/officeart/2005/8/layout/orgChart1"/>
    <dgm:cxn modelId="{7C6D7CB4-0F76-4D5A-9415-AF0AC868FFA7}" type="presParOf" srcId="{D9B19D52-322E-46A0-AF03-FE6B1A18DEC9}" destId="{C1A2F807-6ADA-44A7-8A76-8403B6A0B794}" srcOrd="1" destOrd="0" presId="urn:microsoft.com/office/officeart/2005/8/layout/orgChart1"/>
    <dgm:cxn modelId="{12A6D48D-400D-4AFD-BB55-B33BA14886B2}" type="presParOf" srcId="{CCA6D21C-7569-40B3-A12F-D1CCBBF7757E}" destId="{CF0BCBDA-0022-45F9-8FD3-50DF42EF869B}" srcOrd="1" destOrd="0" presId="urn:microsoft.com/office/officeart/2005/8/layout/orgChart1"/>
    <dgm:cxn modelId="{FD60CE1D-45A6-422D-9247-430719D2DFFB}" type="presParOf" srcId="{CCA6D21C-7569-40B3-A12F-D1CCBBF7757E}" destId="{F010B36E-DA85-428A-9B1A-45B9B7847C37}" srcOrd="2" destOrd="0" presId="urn:microsoft.com/office/officeart/2005/8/layout/orgChart1"/>
    <dgm:cxn modelId="{00B10468-22F5-4AAD-94A3-7061DD3C33BF}" type="presParOf" srcId="{17E928E8-096F-41B2-BFD9-999942F2BD8D}" destId="{02EC2C13-A9F5-4F77-8FA2-6B74CDF27D98}" srcOrd="6" destOrd="0" presId="urn:microsoft.com/office/officeart/2005/8/layout/orgChart1"/>
    <dgm:cxn modelId="{7807ADCF-FCB1-454F-8A7F-F7306A73B3F4}" type="presParOf" srcId="{17E928E8-096F-41B2-BFD9-999942F2BD8D}" destId="{DEDDE8FD-0EF8-4809-9BEE-B988AF29065D}" srcOrd="7" destOrd="0" presId="urn:microsoft.com/office/officeart/2005/8/layout/orgChart1"/>
    <dgm:cxn modelId="{698754B2-953A-454C-9337-A07D2C1E7A06}" type="presParOf" srcId="{DEDDE8FD-0EF8-4809-9BEE-B988AF29065D}" destId="{78BBA4D0-25AB-48CB-939D-A041A26F1BE0}" srcOrd="0" destOrd="0" presId="urn:microsoft.com/office/officeart/2005/8/layout/orgChart1"/>
    <dgm:cxn modelId="{E7EC052A-77B3-483B-AEAE-8CC1EFA83EE0}" type="presParOf" srcId="{78BBA4D0-25AB-48CB-939D-A041A26F1BE0}" destId="{9EFA20DD-FA0C-4008-B73C-D22336753C89}" srcOrd="0" destOrd="0" presId="urn:microsoft.com/office/officeart/2005/8/layout/orgChart1"/>
    <dgm:cxn modelId="{8DFC5937-0744-4455-9871-09C6CFFB143D}" type="presParOf" srcId="{78BBA4D0-25AB-48CB-939D-A041A26F1BE0}" destId="{CFE43DF3-EDDB-4CC9-95E8-18EB848FD78C}" srcOrd="1" destOrd="0" presId="urn:microsoft.com/office/officeart/2005/8/layout/orgChart1"/>
    <dgm:cxn modelId="{8E161DD5-A1FA-42DE-861D-690884CB049B}" type="presParOf" srcId="{DEDDE8FD-0EF8-4809-9BEE-B988AF29065D}" destId="{5AC322BB-DBDF-40AC-9940-CE6B72F7559D}" srcOrd="1" destOrd="0" presId="urn:microsoft.com/office/officeart/2005/8/layout/orgChart1"/>
    <dgm:cxn modelId="{AEC7F563-454F-452B-8CB6-B2B487C23349}" type="presParOf" srcId="{DEDDE8FD-0EF8-4809-9BEE-B988AF29065D}" destId="{735A14B4-5FB9-42D7-8BDB-10E3EBDF61C5}" srcOrd="2" destOrd="0" presId="urn:microsoft.com/office/officeart/2005/8/layout/orgChart1"/>
    <dgm:cxn modelId="{EB5049B9-799B-464C-9602-633FE13DB2AE}" type="presParOf" srcId="{17E928E8-096F-41B2-BFD9-999942F2BD8D}" destId="{55E7950A-A734-40C6-9ED3-7A4FD4CE862B}" srcOrd="8" destOrd="0" presId="urn:microsoft.com/office/officeart/2005/8/layout/orgChart1"/>
    <dgm:cxn modelId="{69844C6E-8402-42D6-B9D5-F38A340B929F}" type="presParOf" srcId="{17E928E8-096F-41B2-BFD9-999942F2BD8D}" destId="{AA14DB04-797D-4B66-B97C-7EDDA3496411}" srcOrd="9" destOrd="0" presId="urn:microsoft.com/office/officeart/2005/8/layout/orgChart1"/>
    <dgm:cxn modelId="{C6F6D718-AB01-452C-9540-76CE4F3A8920}" type="presParOf" srcId="{AA14DB04-797D-4B66-B97C-7EDDA3496411}" destId="{390AD60D-1888-4826-8A38-84238262F882}" srcOrd="0" destOrd="0" presId="urn:microsoft.com/office/officeart/2005/8/layout/orgChart1"/>
    <dgm:cxn modelId="{2009A2EA-16BB-4E75-8833-88850551BA2A}" type="presParOf" srcId="{390AD60D-1888-4826-8A38-84238262F882}" destId="{A2A9B15C-1360-4340-A6F1-1631CA10315E}" srcOrd="0" destOrd="0" presId="urn:microsoft.com/office/officeart/2005/8/layout/orgChart1"/>
    <dgm:cxn modelId="{4ACA3364-5B18-48B2-BBC0-D2457D81CBE5}" type="presParOf" srcId="{390AD60D-1888-4826-8A38-84238262F882}" destId="{33BC7AC0-0413-4C77-A9C8-68A36F67B598}" srcOrd="1" destOrd="0" presId="urn:microsoft.com/office/officeart/2005/8/layout/orgChart1"/>
    <dgm:cxn modelId="{8EF61C7C-53DF-4D12-BCED-9FEED0CFA1AD}" type="presParOf" srcId="{AA14DB04-797D-4B66-B97C-7EDDA3496411}" destId="{E5ED2BB7-CEA4-4C63-8C51-1FBE4263703D}" srcOrd="1" destOrd="0" presId="urn:microsoft.com/office/officeart/2005/8/layout/orgChart1"/>
    <dgm:cxn modelId="{D037367B-7EC5-4156-9BD7-4C9279FE06FF}" type="presParOf" srcId="{AA14DB04-797D-4B66-B97C-7EDDA3496411}" destId="{F3498E2C-C516-4934-BC99-262ADDB75D44}" srcOrd="2" destOrd="0" presId="urn:microsoft.com/office/officeart/2005/8/layout/orgChart1"/>
    <dgm:cxn modelId="{8CF7B28F-BF44-43C5-8256-A79597B0D466}" type="presParOf" srcId="{17E928E8-096F-41B2-BFD9-999942F2BD8D}" destId="{E2A7E939-588C-4CD2-B679-489FB387B64E}" srcOrd="10" destOrd="0" presId="urn:microsoft.com/office/officeart/2005/8/layout/orgChart1"/>
    <dgm:cxn modelId="{5E29FEC1-9CD2-42D5-861A-859EACA79F53}" type="presParOf" srcId="{17E928E8-096F-41B2-BFD9-999942F2BD8D}" destId="{187C872E-6A03-4CE7-BC20-35D898191804}" srcOrd="11" destOrd="0" presId="urn:microsoft.com/office/officeart/2005/8/layout/orgChart1"/>
    <dgm:cxn modelId="{0F42ED7E-47C3-42D3-800B-DF8ACCD59EBB}" type="presParOf" srcId="{187C872E-6A03-4CE7-BC20-35D898191804}" destId="{E7690060-018B-4531-A2C8-050AFE7071F3}" srcOrd="0" destOrd="0" presId="urn:microsoft.com/office/officeart/2005/8/layout/orgChart1"/>
    <dgm:cxn modelId="{53A9496D-F571-4FFF-89DE-E7A36A13E069}" type="presParOf" srcId="{E7690060-018B-4531-A2C8-050AFE7071F3}" destId="{7B5A24CC-AFBC-4A10-8277-A864A58DBB64}" srcOrd="0" destOrd="0" presId="urn:microsoft.com/office/officeart/2005/8/layout/orgChart1"/>
    <dgm:cxn modelId="{CF67E463-BC5C-461E-B406-EB5245F2EF8E}" type="presParOf" srcId="{E7690060-018B-4531-A2C8-050AFE7071F3}" destId="{2C449DFD-CB3E-4297-A48A-8653B12EE06A}" srcOrd="1" destOrd="0" presId="urn:microsoft.com/office/officeart/2005/8/layout/orgChart1"/>
    <dgm:cxn modelId="{0E896143-3AA4-46EF-BC2A-F9B63C6B98E3}" type="presParOf" srcId="{187C872E-6A03-4CE7-BC20-35D898191804}" destId="{05C59C68-CCFF-4E92-9450-DEEFF20E0816}" srcOrd="1" destOrd="0" presId="urn:microsoft.com/office/officeart/2005/8/layout/orgChart1"/>
    <dgm:cxn modelId="{49DDA14D-BC47-4B7F-989A-F65DF8E612A5}" type="presParOf" srcId="{187C872E-6A03-4CE7-BC20-35D898191804}" destId="{1CB430E6-73B4-45BB-968C-1BFFB6B7E590}" srcOrd="2" destOrd="0" presId="urn:microsoft.com/office/officeart/2005/8/layout/orgChart1"/>
    <dgm:cxn modelId="{662129D5-77FF-4381-81B3-1EE85D32F0C7}" type="presParOf" srcId="{17E928E8-096F-41B2-BFD9-999942F2BD8D}" destId="{B3F79FA5-8DBF-4AE7-9E28-E85F2EC4CC8E}" srcOrd="12" destOrd="0" presId="urn:microsoft.com/office/officeart/2005/8/layout/orgChart1"/>
    <dgm:cxn modelId="{9347A464-1031-489E-B8DF-98F6B0EACDFE}" type="presParOf" srcId="{17E928E8-096F-41B2-BFD9-999942F2BD8D}" destId="{3D0FFB2E-3B91-43B7-8156-0169E003B515}" srcOrd="13" destOrd="0" presId="urn:microsoft.com/office/officeart/2005/8/layout/orgChart1"/>
    <dgm:cxn modelId="{53142FB4-9DB4-4570-B7CA-2AB95DBC3771}" type="presParOf" srcId="{3D0FFB2E-3B91-43B7-8156-0169E003B515}" destId="{ECE2E1AC-7CB9-46CC-9636-50ED1AECE3EF}" srcOrd="0" destOrd="0" presId="urn:microsoft.com/office/officeart/2005/8/layout/orgChart1"/>
    <dgm:cxn modelId="{FD281FE8-CF96-46E8-A793-37C0AACF232E}" type="presParOf" srcId="{ECE2E1AC-7CB9-46CC-9636-50ED1AECE3EF}" destId="{C0DAAEE1-0FB1-427F-9D55-A4098103F19B}" srcOrd="0" destOrd="0" presId="urn:microsoft.com/office/officeart/2005/8/layout/orgChart1"/>
    <dgm:cxn modelId="{688941EC-D9C3-471D-A7A2-4D843CD86FFA}" type="presParOf" srcId="{ECE2E1AC-7CB9-46CC-9636-50ED1AECE3EF}" destId="{A4BD5E98-50A4-4163-8BC9-C09C91AE446F}" srcOrd="1" destOrd="0" presId="urn:microsoft.com/office/officeart/2005/8/layout/orgChart1"/>
    <dgm:cxn modelId="{F2E513EA-617A-4160-A8B5-FF993263AF90}" type="presParOf" srcId="{3D0FFB2E-3B91-43B7-8156-0169E003B515}" destId="{AD88EA35-88FB-401A-A3C1-F540BE262902}" srcOrd="1" destOrd="0" presId="urn:microsoft.com/office/officeart/2005/8/layout/orgChart1"/>
    <dgm:cxn modelId="{07D9EB7A-ED2D-4A6E-AA2B-09B1DFE75C12}" type="presParOf" srcId="{3D0FFB2E-3B91-43B7-8156-0169E003B515}" destId="{22688042-F75C-49D0-858B-3855A3525F0C}" srcOrd="2" destOrd="0" presId="urn:microsoft.com/office/officeart/2005/8/layout/orgChart1"/>
    <dgm:cxn modelId="{DD0C4D80-1709-4919-8867-0F9E89E79E45}" type="presParOf" srcId="{17E928E8-096F-41B2-BFD9-999942F2BD8D}" destId="{A956A979-AE4D-4BE0-9941-CC1D0EF55137}" srcOrd="14" destOrd="0" presId="urn:microsoft.com/office/officeart/2005/8/layout/orgChart1"/>
    <dgm:cxn modelId="{0C401C67-DA8E-4E5C-9600-59E3935F1445}" type="presParOf" srcId="{17E928E8-096F-41B2-BFD9-999942F2BD8D}" destId="{F29C983D-2B52-4DE2-8783-70529534A862}" srcOrd="15" destOrd="0" presId="urn:microsoft.com/office/officeart/2005/8/layout/orgChart1"/>
    <dgm:cxn modelId="{2B3D7C4C-4A66-4E6A-87EB-ED4EF172736B}" type="presParOf" srcId="{F29C983D-2B52-4DE2-8783-70529534A862}" destId="{075E434A-F9F1-4A1A-99D7-22F664BDA876}" srcOrd="0" destOrd="0" presId="urn:microsoft.com/office/officeart/2005/8/layout/orgChart1"/>
    <dgm:cxn modelId="{5668B37B-5CA6-4742-9B09-993D4BF4CB33}" type="presParOf" srcId="{075E434A-F9F1-4A1A-99D7-22F664BDA876}" destId="{612B29D0-8329-4CE8-A104-3E5072BC89E1}" srcOrd="0" destOrd="0" presId="urn:microsoft.com/office/officeart/2005/8/layout/orgChart1"/>
    <dgm:cxn modelId="{D4A04E91-FBF8-4095-973F-C9AB9A6EFFD1}" type="presParOf" srcId="{075E434A-F9F1-4A1A-99D7-22F664BDA876}" destId="{DEFFD6A1-55D8-4C3D-9029-40F02F726DCA}" srcOrd="1" destOrd="0" presId="urn:microsoft.com/office/officeart/2005/8/layout/orgChart1"/>
    <dgm:cxn modelId="{C5AA9518-0480-4FC1-99DE-FB0B4C893FE9}" type="presParOf" srcId="{F29C983D-2B52-4DE2-8783-70529534A862}" destId="{773F8271-AB4D-4CC8-B8A4-486A450C5901}" srcOrd="1" destOrd="0" presId="urn:microsoft.com/office/officeart/2005/8/layout/orgChart1"/>
    <dgm:cxn modelId="{DEC49E10-D7E7-4FC9-B15D-462879B8B8D6}" type="presParOf" srcId="{F29C983D-2B52-4DE2-8783-70529534A862}" destId="{E0798392-24FD-4A9C-AF8F-46AA7A2FC717}" srcOrd="2" destOrd="0" presId="urn:microsoft.com/office/officeart/2005/8/layout/orgChart1"/>
    <dgm:cxn modelId="{B5D0BAA9-B368-4217-9D76-AB4D61018C2D}" type="presParOf" srcId="{17E928E8-096F-41B2-BFD9-999942F2BD8D}" destId="{1DBE6AEE-4A09-4FE4-812A-9BDE0B60C4FC}" srcOrd="16" destOrd="0" presId="urn:microsoft.com/office/officeart/2005/8/layout/orgChart1"/>
    <dgm:cxn modelId="{2FA7647D-5AEC-4F41-8DB1-CA47EA0B6A77}" type="presParOf" srcId="{17E928E8-096F-41B2-BFD9-999942F2BD8D}" destId="{C5002804-8DDE-4A31-BB54-987A35332C0A}" srcOrd="17" destOrd="0" presId="urn:microsoft.com/office/officeart/2005/8/layout/orgChart1"/>
    <dgm:cxn modelId="{78F9D4A4-9ACE-4ECF-B845-2404D5DBBB0B}" type="presParOf" srcId="{C5002804-8DDE-4A31-BB54-987A35332C0A}" destId="{1DF190FE-F580-43B3-A79D-D4A6E0AA122A}" srcOrd="0" destOrd="0" presId="urn:microsoft.com/office/officeart/2005/8/layout/orgChart1"/>
    <dgm:cxn modelId="{58AB80A1-500F-4E05-BE94-6857B8246D41}" type="presParOf" srcId="{1DF190FE-F580-43B3-A79D-D4A6E0AA122A}" destId="{3C5F1837-F09C-4569-B59E-C0969D02529B}" srcOrd="0" destOrd="0" presId="urn:microsoft.com/office/officeart/2005/8/layout/orgChart1"/>
    <dgm:cxn modelId="{80A61022-0077-4B30-93D0-5252ED49735E}" type="presParOf" srcId="{1DF190FE-F580-43B3-A79D-D4A6E0AA122A}" destId="{5EE75BF6-72D9-4B21-B064-7F60054EE5AF}" srcOrd="1" destOrd="0" presId="urn:microsoft.com/office/officeart/2005/8/layout/orgChart1"/>
    <dgm:cxn modelId="{D09B8667-6C69-49FA-9FDF-01F7C0FFF94C}" type="presParOf" srcId="{C5002804-8DDE-4A31-BB54-987A35332C0A}" destId="{97FDF702-8743-4A61-B469-F4AFE9101F4C}" srcOrd="1" destOrd="0" presId="urn:microsoft.com/office/officeart/2005/8/layout/orgChart1"/>
    <dgm:cxn modelId="{983C55FB-B09A-4CCE-8755-F5393CEDDEB5}" type="presParOf" srcId="{C5002804-8DDE-4A31-BB54-987A35332C0A}" destId="{82834F7F-6538-46E0-ACB7-F08E9D81F470}" srcOrd="2" destOrd="0" presId="urn:microsoft.com/office/officeart/2005/8/layout/orgChart1"/>
    <dgm:cxn modelId="{17004B10-A9E0-42A8-B481-09B49DDA58B6}" type="presParOf" srcId="{8F9F2375-5DC2-41FB-9F4C-F030D18DFE9B}" destId="{5A661304-F313-4286-AAF4-97CEA6B3734F}" srcOrd="2" destOrd="0" presId="urn:microsoft.com/office/officeart/2005/8/layout/orgChart1"/>
    <dgm:cxn modelId="{5F0B1635-9DAC-4CD7-AB6E-0801EA89C0DD}" type="presParOf" srcId="{5A661304-F313-4286-AAF4-97CEA6B3734F}" destId="{FD8E56C1-93AA-4128-9ECC-D75680130003}" srcOrd="0" destOrd="0" presId="urn:microsoft.com/office/officeart/2005/8/layout/orgChart1"/>
    <dgm:cxn modelId="{7BC4A330-ACB3-4356-83E2-A73ABADE156E}" type="presParOf" srcId="{5A661304-F313-4286-AAF4-97CEA6B3734F}" destId="{90B61EEC-6E46-4350-AA2B-2505D9DE105D}" srcOrd="1" destOrd="0" presId="urn:microsoft.com/office/officeart/2005/8/layout/orgChart1"/>
    <dgm:cxn modelId="{CE27F56F-606D-4D63-974D-C7DB398898E3}" type="presParOf" srcId="{90B61EEC-6E46-4350-AA2B-2505D9DE105D}" destId="{7AA0311C-82BD-4D75-B01B-CF2AD779CF66}" srcOrd="0" destOrd="0" presId="urn:microsoft.com/office/officeart/2005/8/layout/orgChart1"/>
    <dgm:cxn modelId="{A16691EF-7214-470C-8C6E-3C2B1DBF7B3B}" type="presParOf" srcId="{7AA0311C-82BD-4D75-B01B-CF2AD779CF66}" destId="{A47CA6E4-991B-4DC7-A882-CC7830330ACD}" srcOrd="0" destOrd="0" presId="urn:microsoft.com/office/officeart/2005/8/layout/orgChart1"/>
    <dgm:cxn modelId="{7FC443D2-BC89-4889-A43E-21CA2CE68D88}" type="presParOf" srcId="{7AA0311C-82BD-4D75-B01B-CF2AD779CF66}" destId="{36E71C01-0637-48F7-9FA8-2A6C0138A155}" srcOrd="1" destOrd="0" presId="urn:microsoft.com/office/officeart/2005/8/layout/orgChart1"/>
    <dgm:cxn modelId="{931C834F-0A06-48B0-9027-A6309417CE64}" type="presParOf" srcId="{90B61EEC-6E46-4350-AA2B-2505D9DE105D}" destId="{B634B82C-E02D-43AD-A4E1-1FC1E48665A5}" srcOrd="1" destOrd="0" presId="urn:microsoft.com/office/officeart/2005/8/layout/orgChart1"/>
    <dgm:cxn modelId="{F8D4AC33-28CC-406A-836F-0DD4CE30C496}" type="presParOf" srcId="{90B61EEC-6E46-4350-AA2B-2505D9DE105D}" destId="{D6B2A2AA-E182-4B58-8C4A-31CD1226C2EC}" srcOrd="2" destOrd="0" presId="urn:microsoft.com/office/officeart/2005/8/layout/orgChart1"/>
    <dgm:cxn modelId="{2E1CBCB6-2229-4792-9632-9651A250E908}" type="presParOf" srcId="{D13E3211-ABEF-4EF5-A8A1-BDA80267840E}" destId="{A8137EC8-F48C-43FF-9216-9E358DC87CA6}" srcOrd="4" destOrd="0" presId="urn:microsoft.com/office/officeart/2005/8/layout/orgChart1"/>
    <dgm:cxn modelId="{CC9DF36B-1F13-4542-9BD3-9ABCEC44942B}" type="presParOf" srcId="{D13E3211-ABEF-4EF5-A8A1-BDA80267840E}" destId="{3A734616-DF94-4D00-BD94-84B9A2BAEAE6}" srcOrd="5" destOrd="0" presId="urn:microsoft.com/office/officeart/2005/8/layout/orgChart1"/>
    <dgm:cxn modelId="{F2371FDD-A75E-44BE-A596-4DC5EAE5747D}" type="presParOf" srcId="{3A734616-DF94-4D00-BD94-84B9A2BAEAE6}" destId="{147D0856-19C4-4FEE-B617-75BCF94ADD25}" srcOrd="0" destOrd="0" presId="urn:microsoft.com/office/officeart/2005/8/layout/orgChart1"/>
    <dgm:cxn modelId="{AEBB249A-4E19-4A98-AA91-FC00876FCDBC}" type="presParOf" srcId="{147D0856-19C4-4FEE-B617-75BCF94ADD25}" destId="{76AF763C-8750-44CC-BC47-AD5690938CD1}" srcOrd="0" destOrd="0" presId="urn:microsoft.com/office/officeart/2005/8/layout/orgChart1"/>
    <dgm:cxn modelId="{23CC88F9-4D9F-41E1-9DA4-8370FF5555A7}" type="presParOf" srcId="{147D0856-19C4-4FEE-B617-75BCF94ADD25}" destId="{6B9C42E9-2BE1-49B5-94C7-219DD96BF188}" srcOrd="1" destOrd="0" presId="urn:microsoft.com/office/officeart/2005/8/layout/orgChart1"/>
    <dgm:cxn modelId="{3A3254A1-299A-4BB9-BFA2-E53492978F08}" type="presParOf" srcId="{3A734616-DF94-4D00-BD94-84B9A2BAEAE6}" destId="{74DF3BD6-1E47-4133-B0ED-AB6A1073C575}" srcOrd="1" destOrd="0" presId="urn:microsoft.com/office/officeart/2005/8/layout/orgChart1"/>
    <dgm:cxn modelId="{36E8CF63-0311-459A-9390-C2C29B226410}" type="presParOf" srcId="{3A734616-DF94-4D00-BD94-84B9A2BAEAE6}" destId="{C886173E-E50C-4F72-BC07-6F9BF5CA4106}" srcOrd="2" destOrd="0" presId="urn:microsoft.com/office/officeart/2005/8/layout/orgChart1"/>
    <dgm:cxn modelId="{C0F92BA4-3978-459A-BB49-AF676218729D}" type="presParOf" srcId="{D13E3211-ABEF-4EF5-A8A1-BDA80267840E}" destId="{2CF8DB09-A4CB-4B4B-9703-253423B4DCC5}" srcOrd="6" destOrd="0" presId="urn:microsoft.com/office/officeart/2005/8/layout/orgChart1"/>
    <dgm:cxn modelId="{37DD500D-5195-47BE-95C5-362541C25D39}" type="presParOf" srcId="{D13E3211-ABEF-4EF5-A8A1-BDA80267840E}" destId="{42D919E6-D6A6-464D-9518-C28AFA4C7E72}" srcOrd="7" destOrd="0" presId="urn:microsoft.com/office/officeart/2005/8/layout/orgChart1"/>
    <dgm:cxn modelId="{0F7B4EDD-26C2-4137-AADD-8A72A51DDA9F}" type="presParOf" srcId="{42D919E6-D6A6-464D-9518-C28AFA4C7E72}" destId="{2077D744-8E71-48FE-AAD8-2FF54402EC9D}" srcOrd="0" destOrd="0" presId="urn:microsoft.com/office/officeart/2005/8/layout/orgChart1"/>
    <dgm:cxn modelId="{33BC7DF3-94B3-49FB-93F3-C3A596B9CB05}" type="presParOf" srcId="{2077D744-8E71-48FE-AAD8-2FF54402EC9D}" destId="{7BC89988-52C2-4A83-BE1D-EA3628EB1886}" srcOrd="0" destOrd="0" presId="urn:microsoft.com/office/officeart/2005/8/layout/orgChart1"/>
    <dgm:cxn modelId="{3743F431-63EA-443E-BB68-13CB1DD5E174}" type="presParOf" srcId="{2077D744-8E71-48FE-AAD8-2FF54402EC9D}" destId="{C2B12DF9-C0C4-4DBA-998A-F0082D74AE9B}" srcOrd="1" destOrd="0" presId="urn:microsoft.com/office/officeart/2005/8/layout/orgChart1"/>
    <dgm:cxn modelId="{98F831CE-200E-4604-8C53-2BEFF95FCBBC}" type="presParOf" srcId="{42D919E6-D6A6-464D-9518-C28AFA4C7E72}" destId="{11983EB4-DF63-4C9C-87B2-603F09E18823}" srcOrd="1" destOrd="0" presId="urn:microsoft.com/office/officeart/2005/8/layout/orgChart1"/>
    <dgm:cxn modelId="{9DDEC8FD-83AB-4EAC-9A74-6BDD618792B1}" type="presParOf" srcId="{11983EB4-DF63-4C9C-87B2-603F09E18823}" destId="{2A393473-D373-4FCE-82C8-63521367733C}" srcOrd="0" destOrd="0" presId="urn:microsoft.com/office/officeart/2005/8/layout/orgChart1"/>
    <dgm:cxn modelId="{270F7B68-E853-46BA-9D8E-A5A82A336620}" type="presParOf" srcId="{11983EB4-DF63-4C9C-87B2-603F09E18823}" destId="{385C0DB8-7CC9-46CF-886D-77B8A245D50E}" srcOrd="1" destOrd="0" presId="urn:microsoft.com/office/officeart/2005/8/layout/orgChart1"/>
    <dgm:cxn modelId="{D65B2DDE-A6E5-4CB2-BA72-21BC131ADAC6}" type="presParOf" srcId="{385C0DB8-7CC9-46CF-886D-77B8A245D50E}" destId="{D0AF243C-8793-4691-A615-F42B755D1C79}" srcOrd="0" destOrd="0" presId="urn:microsoft.com/office/officeart/2005/8/layout/orgChart1"/>
    <dgm:cxn modelId="{C45F4601-5C5F-4EB3-A82F-CD2189A10C7D}" type="presParOf" srcId="{D0AF243C-8793-4691-A615-F42B755D1C79}" destId="{BEFEA800-617C-4A48-BF8E-2C34725DA5C7}" srcOrd="0" destOrd="0" presId="urn:microsoft.com/office/officeart/2005/8/layout/orgChart1"/>
    <dgm:cxn modelId="{502F9741-A0E4-45C1-8AFC-EDE3841567CB}" type="presParOf" srcId="{D0AF243C-8793-4691-A615-F42B755D1C79}" destId="{DC89602E-6D8F-4E49-84BC-B2F196881056}" srcOrd="1" destOrd="0" presId="urn:microsoft.com/office/officeart/2005/8/layout/orgChart1"/>
    <dgm:cxn modelId="{7B20E006-41BA-42E7-9E2B-9A41EE05D077}" type="presParOf" srcId="{385C0DB8-7CC9-46CF-886D-77B8A245D50E}" destId="{24DF77A8-19AE-453D-8CB2-E846E06A1D3F}" srcOrd="1" destOrd="0" presId="urn:microsoft.com/office/officeart/2005/8/layout/orgChart1"/>
    <dgm:cxn modelId="{49C6AEAC-7024-4DAB-A10F-CEC432F164E2}" type="presParOf" srcId="{385C0DB8-7CC9-46CF-886D-77B8A245D50E}" destId="{D09F9B86-89B8-4924-B4B3-2EFC7930D703}" srcOrd="2" destOrd="0" presId="urn:microsoft.com/office/officeart/2005/8/layout/orgChart1"/>
    <dgm:cxn modelId="{6AAF990F-0E36-4A5C-9C58-E9E1223ABADA}" type="presParOf" srcId="{11983EB4-DF63-4C9C-87B2-603F09E18823}" destId="{39D378B6-EA40-4258-9997-12218DC647B0}" srcOrd="2" destOrd="0" presId="urn:microsoft.com/office/officeart/2005/8/layout/orgChart1"/>
    <dgm:cxn modelId="{13711E77-D6E2-4D47-A2FF-6B765B01ECED}" type="presParOf" srcId="{11983EB4-DF63-4C9C-87B2-603F09E18823}" destId="{EFBA49AD-C946-4341-9AAA-F52781BAA206}" srcOrd="3" destOrd="0" presId="urn:microsoft.com/office/officeart/2005/8/layout/orgChart1"/>
    <dgm:cxn modelId="{33008FB1-2DCC-4C00-AECE-57D534E647FB}" type="presParOf" srcId="{EFBA49AD-C946-4341-9AAA-F52781BAA206}" destId="{B61102B5-3B56-403B-BD90-E654E85F3D3B}" srcOrd="0" destOrd="0" presId="urn:microsoft.com/office/officeart/2005/8/layout/orgChart1"/>
    <dgm:cxn modelId="{F674D478-C49F-4B7E-B2E9-BD520C6CC630}" type="presParOf" srcId="{B61102B5-3B56-403B-BD90-E654E85F3D3B}" destId="{E06608EF-B5A9-474B-AA70-27124CADC689}" srcOrd="0" destOrd="0" presId="urn:microsoft.com/office/officeart/2005/8/layout/orgChart1"/>
    <dgm:cxn modelId="{F39D2230-27B3-4B7B-B77C-F530BE475876}" type="presParOf" srcId="{B61102B5-3B56-403B-BD90-E654E85F3D3B}" destId="{20008712-72A5-4CAA-AADF-105EE0CA097E}" srcOrd="1" destOrd="0" presId="urn:microsoft.com/office/officeart/2005/8/layout/orgChart1"/>
    <dgm:cxn modelId="{DA06F475-9E48-45FD-9B95-29875FBA1B1A}" type="presParOf" srcId="{EFBA49AD-C946-4341-9AAA-F52781BAA206}" destId="{D0E20AAB-4A77-43CD-9F78-623742C5F93D}" srcOrd="1" destOrd="0" presId="urn:microsoft.com/office/officeart/2005/8/layout/orgChart1"/>
    <dgm:cxn modelId="{AF9E495F-1298-4A8A-8ECE-409D19BFFD94}" type="presParOf" srcId="{EFBA49AD-C946-4341-9AAA-F52781BAA206}" destId="{2CB9D9CA-66E5-4963-A492-99B140B78235}" srcOrd="2" destOrd="0" presId="urn:microsoft.com/office/officeart/2005/8/layout/orgChart1"/>
    <dgm:cxn modelId="{2D9E96E5-32EE-4C89-A84E-56572BE8CB7A}" type="presParOf" srcId="{11983EB4-DF63-4C9C-87B2-603F09E18823}" destId="{7BD79788-B42B-421C-B29C-AB282701A817}" srcOrd="4" destOrd="0" presId="urn:microsoft.com/office/officeart/2005/8/layout/orgChart1"/>
    <dgm:cxn modelId="{B2BE29F0-43A9-4FC7-8E04-102F09AE9ED9}" type="presParOf" srcId="{11983EB4-DF63-4C9C-87B2-603F09E18823}" destId="{BECDD954-DC5C-4ECA-8DCC-B7F99E83D4FF}" srcOrd="5" destOrd="0" presId="urn:microsoft.com/office/officeart/2005/8/layout/orgChart1"/>
    <dgm:cxn modelId="{AC2AB8B0-0CDC-4908-9B57-73635D2734DF}" type="presParOf" srcId="{BECDD954-DC5C-4ECA-8DCC-B7F99E83D4FF}" destId="{0D609AB5-B229-406A-83F5-A8E005E3D064}" srcOrd="0" destOrd="0" presId="urn:microsoft.com/office/officeart/2005/8/layout/orgChart1"/>
    <dgm:cxn modelId="{38965BB3-8D84-4EFE-A285-8839A9696B43}" type="presParOf" srcId="{0D609AB5-B229-406A-83F5-A8E005E3D064}" destId="{C5CACD58-B83E-44E8-8C0E-1128346E3416}" srcOrd="0" destOrd="0" presId="urn:microsoft.com/office/officeart/2005/8/layout/orgChart1"/>
    <dgm:cxn modelId="{082319EF-74F8-4639-BDBF-3E99C5771986}" type="presParOf" srcId="{0D609AB5-B229-406A-83F5-A8E005E3D064}" destId="{B5FE6249-FD01-4E52-97E2-51586ECEAA1D}" srcOrd="1" destOrd="0" presId="urn:microsoft.com/office/officeart/2005/8/layout/orgChart1"/>
    <dgm:cxn modelId="{C4CBD317-D2B8-4D11-B93C-AC7B48934DD2}" type="presParOf" srcId="{BECDD954-DC5C-4ECA-8DCC-B7F99E83D4FF}" destId="{E318F789-A984-4228-9297-B602C58BCA43}" srcOrd="1" destOrd="0" presId="urn:microsoft.com/office/officeart/2005/8/layout/orgChart1"/>
    <dgm:cxn modelId="{95BF9F86-EFCB-406A-92D8-D3FDBB10D773}" type="presParOf" srcId="{BECDD954-DC5C-4ECA-8DCC-B7F99E83D4FF}" destId="{84E914C7-CC69-4D89-A046-1F208476819D}" srcOrd="2" destOrd="0" presId="urn:microsoft.com/office/officeart/2005/8/layout/orgChart1"/>
    <dgm:cxn modelId="{70102012-A8CF-4105-9D5A-C7D357DD7EA4}" type="presParOf" srcId="{11983EB4-DF63-4C9C-87B2-603F09E18823}" destId="{A0ACA210-9280-4F71-A4D1-A41FD367E406}" srcOrd="6" destOrd="0" presId="urn:microsoft.com/office/officeart/2005/8/layout/orgChart1"/>
    <dgm:cxn modelId="{F48C9744-03B7-4D72-8CDD-7FD509E652A6}" type="presParOf" srcId="{11983EB4-DF63-4C9C-87B2-603F09E18823}" destId="{196A8D1C-F3D7-4CB8-8CBF-B60AB80AC6BD}" srcOrd="7" destOrd="0" presId="urn:microsoft.com/office/officeart/2005/8/layout/orgChart1"/>
    <dgm:cxn modelId="{5B2ED5EA-98F8-442F-BBF9-5E6705460EF9}" type="presParOf" srcId="{196A8D1C-F3D7-4CB8-8CBF-B60AB80AC6BD}" destId="{A3FB1299-B2C1-42D9-8318-755AEE2EA8CE}" srcOrd="0" destOrd="0" presId="urn:microsoft.com/office/officeart/2005/8/layout/orgChart1"/>
    <dgm:cxn modelId="{3B9212F4-7F30-44A8-AB8C-8E058B849AE3}" type="presParOf" srcId="{A3FB1299-B2C1-42D9-8318-755AEE2EA8CE}" destId="{3E4AD07B-109A-49A9-B8F8-DA9C4341992F}" srcOrd="0" destOrd="0" presId="urn:microsoft.com/office/officeart/2005/8/layout/orgChart1"/>
    <dgm:cxn modelId="{A11AEB21-7119-481B-B373-A25660BA8D90}" type="presParOf" srcId="{A3FB1299-B2C1-42D9-8318-755AEE2EA8CE}" destId="{269CE46F-7C86-4F3D-A085-030204B0A2BE}" srcOrd="1" destOrd="0" presId="urn:microsoft.com/office/officeart/2005/8/layout/orgChart1"/>
    <dgm:cxn modelId="{A43B65E5-9A87-49E7-83D3-A33A663472E9}" type="presParOf" srcId="{196A8D1C-F3D7-4CB8-8CBF-B60AB80AC6BD}" destId="{597EE342-9301-4338-898D-431C97675F8D}" srcOrd="1" destOrd="0" presId="urn:microsoft.com/office/officeart/2005/8/layout/orgChart1"/>
    <dgm:cxn modelId="{E51D9FEE-48E5-486A-9B3B-6D05801DC3C9}" type="presParOf" srcId="{196A8D1C-F3D7-4CB8-8CBF-B60AB80AC6BD}" destId="{98C143BA-8768-40B1-8B95-5626C90E19E8}" srcOrd="2" destOrd="0" presId="urn:microsoft.com/office/officeart/2005/8/layout/orgChart1"/>
    <dgm:cxn modelId="{79006089-1854-4BF6-864C-6B3005832582}" type="presParOf" srcId="{11983EB4-DF63-4C9C-87B2-603F09E18823}" destId="{AB5516D5-39F8-4C71-B238-DA0D962D4CB9}" srcOrd="8" destOrd="0" presId="urn:microsoft.com/office/officeart/2005/8/layout/orgChart1"/>
    <dgm:cxn modelId="{B2933628-807E-4A43-94C7-85CF16E84F7C}" type="presParOf" srcId="{11983EB4-DF63-4C9C-87B2-603F09E18823}" destId="{0088248E-5E6D-4A2B-821F-97C7BC3A2063}" srcOrd="9" destOrd="0" presId="urn:microsoft.com/office/officeart/2005/8/layout/orgChart1"/>
    <dgm:cxn modelId="{D0C21B9C-DD71-4E66-8EBB-489BBE59C4D4}" type="presParOf" srcId="{0088248E-5E6D-4A2B-821F-97C7BC3A2063}" destId="{0FAAFA76-AE64-4D1F-B7AC-5E7A753F4BFE}" srcOrd="0" destOrd="0" presId="urn:microsoft.com/office/officeart/2005/8/layout/orgChart1"/>
    <dgm:cxn modelId="{5C5CCBBC-9EDB-4EAF-AD32-F6AE8D1F0CF4}" type="presParOf" srcId="{0FAAFA76-AE64-4D1F-B7AC-5E7A753F4BFE}" destId="{3F17D4C3-B14C-4FC8-B429-5262984CE148}" srcOrd="0" destOrd="0" presId="urn:microsoft.com/office/officeart/2005/8/layout/orgChart1"/>
    <dgm:cxn modelId="{CB086E77-F1EC-4BD3-9F40-28D553508186}" type="presParOf" srcId="{0FAAFA76-AE64-4D1F-B7AC-5E7A753F4BFE}" destId="{572E685A-BF9C-4786-B6DA-F70F86803C23}" srcOrd="1" destOrd="0" presId="urn:microsoft.com/office/officeart/2005/8/layout/orgChart1"/>
    <dgm:cxn modelId="{6DC91958-538F-43CE-A026-755A1329A08E}" type="presParOf" srcId="{0088248E-5E6D-4A2B-821F-97C7BC3A2063}" destId="{21784EBF-2272-435A-B82C-219DA20A024C}" srcOrd="1" destOrd="0" presId="urn:microsoft.com/office/officeart/2005/8/layout/orgChart1"/>
    <dgm:cxn modelId="{7709E04F-9D8F-4B1F-B7E3-020731C5D478}" type="presParOf" srcId="{0088248E-5E6D-4A2B-821F-97C7BC3A2063}" destId="{971B553F-F183-4A45-B394-1C7D855CCF51}" srcOrd="2" destOrd="0" presId="urn:microsoft.com/office/officeart/2005/8/layout/orgChart1"/>
    <dgm:cxn modelId="{699E4010-B859-4536-A0F1-D974C8B60581}" type="presParOf" srcId="{11983EB4-DF63-4C9C-87B2-603F09E18823}" destId="{EC37561E-C382-4E72-8C60-45EA6823E486}" srcOrd="10" destOrd="0" presId="urn:microsoft.com/office/officeart/2005/8/layout/orgChart1"/>
    <dgm:cxn modelId="{803FE865-A27D-4B99-A66A-F4865E91EA72}" type="presParOf" srcId="{11983EB4-DF63-4C9C-87B2-603F09E18823}" destId="{9CB70779-1C7B-4A4A-B006-EFB6AD50A8EF}" srcOrd="11" destOrd="0" presId="urn:microsoft.com/office/officeart/2005/8/layout/orgChart1"/>
    <dgm:cxn modelId="{67B51F79-9CA5-4A1D-916D-B1FADCD5AC52}" type="presParOf" srcId="{9CB70779-1C7B-4A4A-B006-EFB6AD50A8EF}" destId="{746AB6C9-7F8A-4166-BF8A-B887C85C1427}" srcOrd="0" destOrd="0" presId="urn:microsoft.com/office/officeart/2005/8/layout/orgChart1"/>
    <dgm:cxn modelId="{EAC2BF3F-84CF-45C3-8725-D517A246CEE2}" type="presParOf" srcId="{746AB6C9-7F8A-4166-BF8A-B887C85C1427}" destId="{406DB21A-1144-4EEB-B6C2-E12ADCBACB44}" srcOrd="0" destOrd="0" presId="urn:microsoft.com/office/officeart/2005/8/layout/orgChart1"/>
    <dgm:cxn modelId="{4DB85BC3-9D81-49A3-93F0-034AAB9AB814}" type="presParOf" srcId="{746AB6C9-7F8A-4166-BF8A-B887C85C1427}" destId="{EE2E5A7F-8FCA-41B4-9F8D-3E0A42967CF6}" srcOrd="1" destOrd="0" presId="urn:microsoft.com/office/officeart/2005/8/layout/orgChart1"/>
    <dgm:cxn modelId="{7E2827E4-4D49-4959-B523-87B0C54F4773}" type="presParOf" srcId="{9CB70779-1C7B-4A4A-B006-EFB6AD50A8EF}" destId="{B92B2309-FC26-4EC5-B563-44F9664A5C3F}" srcOrd="1" destOrd="0" presId="urn:microsoft.com/office/officeart/2005/8/layout/orgChart1"/>
    <dgm:cxn modelId="{89D0B477-C1EA-415B-A22F-51E9AC98B9FE}" type="presParOf" srcId="{9CB70779-1C7B-4A4A-B006-EFB6AD50A8EF}" destId="{586AB23F-FD69-4816-A0B3-841B4FDB04E9}" srcOrd="2" destOrd="0" presId="urn:microsoft.com/office/officeart/2005/8/layout/orgChart1"/>
    <dgm:cxn modelId="{56C634E5-90E5-4E40-B764-015509AA4A3E}" type="presParOf" srcId="{11983EB4-DF63-4C9C-87B2-603F09E18823}" destId="{C54650C7-5FCD-44E0-BAE9-9099DF9882D3}" srcOrd="12" destOrd="0" presId="urn:microsoft.com/office/officeart/2005/8/layout/orgChart1"/>
    <dgm:cxn modelId="{9ECDA408-3A6F-41F0-B7CB-D70BAB10F0EB}" type="presParOf" srcId="{11983EB4-DF63-4C9C-87B2-603F09E18823}" destId="{8AE1C5A3-B11B-4FCA-8BC1-87BC071AA5E8}" srcOrd="13" destOrd="0" presId="urn:microsoft.com/office/officeart/2005/8/layout/orgChart1"/>
    <dgm:cxn modelId="{4BD2D567-9BEA-490F-A12F-730888600497}" type="presParOf" srcId="{8AE1C5A3-B11B-4FCA-8BC1-87BC071AA5E8}" destId="{9798F556-561E-4D23-B024-6799F36CE881}" srcOrd="0" destOrd="0" presId="urn:microsoft.com/office/officeart/2005/8/layout/orgChart1"/>
    <dgm:cxn modelId="{DA2B2D26-0A7F-4F3D-88BA-56C1C55725D5}" type="presParOf" srcId="{9798F556-561E-4D23-B024-6799F36CE881}" destId="{FB05D56C-3CFA-4C5F-B665-3B81FDBDE06F}" srcOrd="0" destOrd="0" presId="urn:microsoft.com/office/officeart/2005/8/layout/orgChart1"/>
    <dgm:cxn modelId="{5A004B70-6A79-4C78-A851-AA714792BC88}" type="presParOf" srcId="{9798F556-561E-4D23-B024-6799F36CE881}" destId="{81AE217D-160A-4515-B364-816959888408}" srcOrd="1" destOrd="0" presId="urn:microsoft.com/office/officeart/2005/8/layout/orgChart1"/>
    <dgm:cxn modelId="{09492528-0803-43D7-9ED4-C13B6C1D5508}" type="presParOf" srcId="{8AE1C5A3-B11B-4FCA-8BC1-87BC071AA5E8}" destId="{0365D8EE-3026-4F6F-AFB0-1231486969B1}" srcOrd="1" destOrd="0" presId="urn:microsoft.com/office/officeart/2005/8/layout/orgChart1"/>
    <dgm:cxn modelId="{4A2A65DD-7272-4654-B017-A31570F3F9D0}" type="presParOf" srcId="{8AE1C5A3-B11B-4FCA-8BC1-87BC071AA5E8}" destId="{19BAF361-049F-457D-B973-762D19510738}" srcOrd="2" destOrd="0" presId="urn:microsoft.com/office/officeart/2005/8/layout/orgChart1"/>
    <dgm:cxn modelId="{3633D5D6-EB4F-458F-B825-3509E6C5CC71}" type="presParOf" srcId="{11983EB4-DF63-4C9C-87B2-603F09E18823}" destId="{24D75C04-2F7F-4EA9-917C-2B9230DF8EC5}" srcOrd="14" destOrd="0" presId="urn:microsoft.com/office/officeart/2005/8/layout/orgChart1"/>
    <dgm:cxn modelId="{D315694E-192F-4D8A-BAD5-3969646C6EED}" type="presParOf" srcId="{11983EB4-DF63-4C9C-87B2-603F09E18823}" destId="{4F3C1B66-218A-4654-BC5D-48848D62A97B}" srcOrd="15" destOrd="0" presId="urn:microsoft.com/office/officeart/2005/8/layout/orgChart1"/>
    <dgm:cxn modelId="{5EC48037-7269-4F87-B454-CDCAA2C96D86}" type="presParOf" srcId="{4F3C1B66-218A-4654-BC5D-48848D62A97B}" destId="{E8DD9836-9F5C-4081-AB4B-6CE7C6632048}" srcOrd="0" destOrd="0" presId="urn:microsoft.com/office/officeart/2005/8/layout/orgChart1"/>
    <dgm:cxn modelId="{30CCA1C0-8B4D-4B24-822B-CEC443EC3B39}" type="presParOf" srcId="{E8DD9836-9F5C-4081-AB4B-6CE7C6632048}" destId="{91D5BBB7-36FB-41CE-AEB5-6B4C74611DEC}" srcOrd="0" destOrd="0" presId="urn:microsoft.com/office/officeart/2005/8/layout/orgChart1"/>
    <dgm:cxn modelId="{BD977A41-5A16-4ACD-82E7-60DAB306F512}" type="presParOf" srcId="{E8DD9836-9F5C-4081-AB4B-6CE7C6632048}" destId="{42242F44-CEC1-4C3D-9B3C-6538A7005737}" srcOrd="1" destOrd="0" presId="urn:microsoft.com/office/officeart/2005/8/layout/orgChart1"/>
    <dgm:cxn modelId="{B88F9423-92FB-4002-97CD-B64AE99F0B8A}" type="presParOf" srcId="{4F3C1B66-218A-4654-BC5D-48848D62A97B}" destId="{BFE81211-98C5-46BA-B0D8-4A793228733C}" srcOrd="1" destOrd="0" presId="urn:microsoft.com/office/officeart/2005/8/layout/orgChart1"/>
    <dgm:cxn modelId="{97B6192B-433A-4552-97F8-0A625780FB3D}" type="presParOf" srcId="{4F3C1B66-218A-4654-BC5D-48848D62A97B}" destId="{CAF95ADE-EF31-4898-B27B-30DB584A17CE}" srcOrd="2" destOrd="0" presId="urn:microsoft.com/office/officeart/2005/8/layout/orgChart1"/>
    <dgm:cxn modelId="{A39C198A-7B89-47C8-9105-6264BAEE80AA}" type="presParOf" srcId="{11983EB4-DF63-4C9C-87B2-603F09E18823}" destId="{F1E814A1-AD4D-4538-9747-09786EDE8284}" srcOrd="16" destOrd="0" presId="urn:microsoft.com/office/officeart/2005/8/layout/orgChart1"/>
    <dgm:cxn modelId="{6B8B595C-B027-405D-A017-2EEB3FA15BB3}" type="presParOf" srcId="{11983EB4-DF63-4C9C-87B2-603F09E18823}" destId="{91D802D9-AC79-483B-8971-B2622BB63754}" srcOrd="17" destOrd="0" presId="urn:microsoft.com/office/officeart/2005/8/layout/orgChart1"/>
    <dgm:cxn modelId="{C42A7434-979A-468D-BC8D-DBF036D739B3}" type="presParOf" srcId="{91D802D9-AC79-483B-8971-B2622BB63754}" destId="{6EAD0C93-0265-453D-BED7-D1F3C5E81650}" srcOrd="0" destOrd="0" presId="urn:microsoft.com/office/officeart/2005/8/layout/orgChart1"/>
    <dgm:cxn modelId="{076F064A-70B6-48E6-A602-9CFA7EB6561D}" type="presParOf" srcId="{6EAD0C93-0265-453D-BED7-D1F3C5E81650}" destId="{910441F1-4926-4070-AEE7-197C61499B8E}" srcOrd="0" destOrd="0" presId="urn:microsoft.com/office/officeart/2005/8/layout/orgChart1"/>
    <dgm:cxn modelId="{04D96360-A329-46A4-8830-658D25ADA476}" type="presParOf" srcId="{6EAD0C93-0265-453D-BED7-D1F3C5E81650}" destId="{89474D18-EE8D-4179-84D0-6AAA65F453E9}" srcOrd="1" destOrd="0" presId="urn:microsoft.com/office/officeart/2005/8/layout/orgChart1"/>
    <dgm:cxn modelId="{5A461DEE-C0CF-489D-AB50-A7E92DD6705F}" type="presParOf" srcId="{91D802D9-AC79-483B-8971-B2622BB63754}" destId="{1819D580-B729-4B68-A3C7-83531B199999}" srcOrd="1" destOrd="0" presId="urn:microsoft.com/office/officeart/2005/8/layout/orgChart1"/>
    <dgm:cxn modelId="{E42C7028-C99E-481B-8F0D-801BB2526B81}" type="presParOf" srcId="{91D802D9-AC79-483B-8971-B2622BB63754}" destId="{013D1297-BA77-4457-8C3F-AD31FF26F64C}" srcOrd="2" destOrd="0" presId="urn:microsoft.com/office/officeart/2005/8/layout/orgChart1"/>
    <dgm:cxn modelId="{C4B7F0E8-F9E9-4EDC-ADE3-DAC0472A559B}" type="presParOf" srcId="{42D919E6-D6A6-464D-9518-C28AFA4C7E72}" destId="{877C61F6-D2EB-4DBC-A970-4634450C66BF}" srcOrd="2" destOrd="0" presId="urn:microsoft.com/office/officeart/2005/8/layout/orgChart1"/>
    <dgm:cxn modelId="{F6C6532B-5926-499A-8D76-81D32255D59D}" type="presParOf" srcId="{D13E3211-ABEF-4EF5-A8A1-BDA80267840E}" destId="{D66FABE5-3765-4A90-B76A-C39822102142}" srcOrd="8" destOrd="0" presId="urn:microsoft.com/office/officeart/2005/8/layout/orgChart1"/>
    <dgm:cxn modelId="{B45A5821-3AFC-4EB8-B901-790789F350A8}" type="presParOf" srcId="{D13E3211-ABEF-4EF5-A8A1-BDA80267840E}" destId="{38A80785-6DA1-45C7-8AA5-56C806C856C2}" srcOrd="9" destOrd="0" presId="urn:microsoft.com/office/officeart/2005/8/layout/orgChart1"/>
    <dgm:cxn modelId="{556BCD84-9DA1-4DD1-899F-98E9998BFB20}" type="presParOf" srcId="{38A80785-6DA1-45C7-8AA5-56C806C856C2}" destId="{BDDE58ED-F71E-4702-8188-866061716CAC}" srcOrd="0" destOrd="0" presId="urn:microsoft.com/office/officeart/2005/8/layout/orgChart1"/>
    <dgm:cxn modelId="{3E8044D1-C6BA-42BF-BD8E-B59B6885D60B}" type="presParOf" srcId="{BDDE58ED-F71E-4702-8188-866061716CAC}" destId="{984084F7-98DC-484E-BE77-FE93F4F7E7FD}" srcOrd="0" destOrd="0" presId="urn:microsoft.com/office/officeart/2005/8/layout/orgChart1"/>
    <dgm:cxn modelId="{2CC39E05-DB10-4E8B-AA36-1EDCEB70E452}" type="presParOf" srcId="{BDDE58ED-F71E-4702-8188-866061716CAC}" destId="{76608A32-21DB-4B13-8BF9-574974E4FBFA}" srcOrd="1" destOrd="0" presId="urn:microsoft.com/office/officeart/2005/8/layout/orgChart1"/>
    <dgm:cxn modelId="{198830B7-7118-4097-8FD7-6287DF50A2CA}" type="presParOf" srcId="{38A80785-6DA1-45C7-8AA5-56C806C856C2}" destId="{C1064DFA-DD91-4DAB-8D96-46A060853511}" srcOrd="1" destOrd="0" presId="urn:microsoft.com/office/officeart/2005/8/layout/orgChart1"/>
    <dgm:cxn modelId="{EC3ED8EE-5074-48F4-B0B8-8A6F392F037D}" type="presParOf" srcId="{C1064DFA-DD91-4DAB-8D96-46A060853511}" destId="{92032DE7-BDA5-410B-A5D3-EE603D829B16}" srcOrd="0" destOrd="0" presId="urn:microsoft.com/office/officeart/2005/8/layout/orgChart1"/>
    <dgm:cxn modelId="{172B7992-6194-4389-A83C-065E0DA1D815}" type="presParOf" srcId="{C1064DFA-DD91-4DAB-8D96-46A060853511}" destId="{5666471F-0CAD-498E-BC96-B87F234DFABF}" srcOrd="1" destOrd="0" presId="urn:microsoft.com/office/officeart/2005/8/layout/orgChart1"/>
    <dgm:cxn modelId="{B4044E8A-4DBA-4557-83D9-53BEBC137636}" type="presParOf" srcId="{5666471F-0CAD-498E-BC96-B87F234DFABF}" destId="{0497FFB9-86C0-4205-A94B-5DD077FD498B}" srcOrd="0" destOrd="0" presId="urn:microsoft.com/office/officeart/2005/8/layout/orgChart1"/>
    <dgm:cxn modelId="{069B2F80-1521-4163-B9FA-BB2B8F54732F}" type="presParOf" srcId="{0497FFB9-86C0-4205-A94B-5DD077FD498B}" destId="{6BC2DCAA-861E-4620-9FDB-75239E85DA89}" srcOrd="0" destOrd="0" presId="urn:microsoft.com/office/officeart/2005/8/layout/orgChart1"/>
    <dgm:cxn modelId="{5239F371-CBF8-4E57-81B3-150577358847}" type="presParOf" srcId="{0497FFB9-86C0-4205-A94B-5DD077FD498B}" destId="{2C079B2A-32E7-46AF-8DDB-7AB7BA9F5757}" srcOrd="1" destOrd="0" presId="urn:microsoft.com/office/officeart/2005/8/layout/orgChart1"/>
    <dgm:cxn modelId="{054F5A2F-19E7-42BE-B896-7ED0F9C54569}" type="presParOf" srcId="{5666471F-0CAD-498E-BC96-B87F234DFABF}" destId="{A369B4BB-A1A8-4CFD-87C4-97581D8B5C10}" srcOrd="1" destOrd="0" presId="urn:microsoft.com/office/officeart/2005/8/layout/orgChart1"/>
    <dgm:cxn modelId="{D2C447A3-4820-4A0C-90CB-49D02F9A39DD}" type="presParOf" srcId="{5666471F-0CAD-498E-BC96-B87F234DFABF}" destId="{3E3CBF06-ACD7-4EC4-BEC9-4558DFB290EF}" srcOrd="2" destOrd="0" presId="urn:microsoft.com/office/officeart/2005/8/layout/orgChart1"/>
    <dgm:cxn modelId="{EE8FC2F1-2BD3-43BD-8F68-7825247B6C99}" type="presParOf" srcId="{C1064DFA-DD91-4DAB-8D96-46A060853511}" destId="{3C6149D3-BB42-4D3F-8331-CDF9E3D7B379}" srcOrd="2" destOrd="0" presId="urn:microsoft.com/office/officeart/2005/8/layout/orgChart1"/>
    <dgm:cxn modelId="{107F0804-F6BE-4253-B922-B929CC8B444C}" type="presParOf" srcId="{C1064DFA-DD91-4DAB-8D96-46A060853511}" destId="{858A0F78-C1D7-42E7-9B52-AEA1ECEB9CA0}" srcOrd="3" destOrd="0" presId="urn:microsoft.com/office/officeart/2005/8/layout/orgChart1"/>
    <dgm:cxn modelId="{E6906004-0C78-44D1-B20D-8087C5A41A2C}" type="presParOf" srcId="{858A0F78-C1D7-42E7-9B52-AEA1ECEB9CA0}" destId="{602D2607-F97D-4276-B3EF-CC0B339AC941}" srcOrd="0" destOrd="0" presId="urn:microsoft.com/office/officeart/2005/8/layout/orgChart1"/>
    <dgm:cxn modelId="{2A4D9E85-94EC-43B1-BA46-B01C3CB4F032}" type="presParOf" srcId="{602D2607-F97D-4276-B3EF-CC0B339AC941}" destId="{EBB6AD6E-67F5-4324-A8B7-9DE0F4EBE6E1}" srcOrd="0" destOrd="0" presId="urn:microsoft.com/office/officeart/2005/8/layout/orgChart1"/>
    <dgm:cxn modelId="{7D0CA6AD-3C35-4813-9692-D7CFCACAE988}" type="presParOf" srcId="{602D2607-F97D-4276-B3EF-CC0B339AC941}" destId="{F76161D0-7173-49F5-9DE2-3A902E23EC7D}" srcOrd="1" destOrd="0" presId="urn:microsoft.com/office/officeart/2005/8/layout/orgChart1"/>
    <dgm:cxn modelId="{45DB3A0D-565A-4DA2-95D3-ED915F3D4958}" type="presParOf" srcId="{858A0F78-C1D7-42E7-9B52-AEA1ECEB9CA0}" destId="{886AEC58-2399-4566-8A7C-C93DD297DF04}" srcOrd="1" destOrd="0" presId="urn:microsoft.com/office/officeart/2005/8/layout/orgChart1"/>
    <dgm:cxn modelId="{FF1D8E18-5483-4CE9-81B8-FD96B9809DCF}" type="presParOf" srcId="{858A0F78-C1D7-42E7-9B52-AEA1ECEB9CA0}" destId="{6A487259-8A57-42FD-A1E1-A0534F6359CD}" srcOrd="2" destOrd="0" presId="urn:microsoft.com/office/officeart/2005/8/layout/orgChart1"/>
    <dgm:cxn modelId="{2A285CDE-45F7-4B23-AE47-D184284AE863}" type="presParOf" srcId="{C1064DFA-DD91-4DAB-8D96-46A060853511}" destId="{55A46520-365F-4B2D-B493-96D74A3A5F9D}" srcOrd="4" destOrd="0" presId="urn:microsoft.com/office/officeart/2005/8/layout/orgChart1"/>
    <dgm:cxn modelId="{30141A2D-CC40-40B5-8413-F3EF213F55AE}" type="presParOf" srcId="{C1064DFA-DD91-4DAB-8D96-46A060853511}" destId="{A79499E9-1D5C-4E25-B89C-68051D70F25B}" srcOrd="5" destOrd="0" presId="urn:microsoft.com/office/officeart/2005/8/layout/orgChart1"/>
    <dgm:cxn modelId="{1E868E75-52F0-4B44-B200-FA87549BBC94}" type="presParOf" srcId="{A79499E9-1D5C-4E25-B89C-68051D70F25B}" destId="{A91693D0-B377-4D28-AF99-ABEED87AF246}" srcOrd="0" destOrd="0" presId="urn:microsoft.com/office/officeart/2005/8/layout/orgChart1"/>
    <dgm:cxn modelId="{8E579DAD-4E0C-40B9-BBBC-761C7E77657F}" type="presParOf" srcId="{A91693D0-B377-4D28-AF99-ABEED87AF246}" destId="{3354D86E-74CC-4337-8019-DEE7CC8DD719}" srcOrd="0" destOrd="0" presId="urn:microsoft.com/office/officeart/2005/8/layout/orgChart1"/>
    <dgm:cxn modelId="{0760A61E-9762-48C6-9135-24000F446C40}" type="presParOf" srcId="{A91693D0-B377-4D28-AF99-ABEED87AF246}" destId="{542EA9F4-D289-4E7E-9114-60C6D8862DAE}" srcOrd="1" destOrd="0" presId="urn:microsoft.com/office/officeart/2005/8/layout/orgChart1"/>
    <dgm:cxn modelId="{B9274D37-40FF-446C-A67A-7F7B2F8E494D}" type="presParOf" srcId="{A79499E9-1D5C-4E25-B89C-68051D70F25B}" destId="{68D53407-A761-4833-9CA9-56E87CA07BA6}" srcOrd="1" destOrd="0" presId="urn:microsoft.com/office/officeart/2005/8/layout/orgChart1"/>
    <dgm:cxn modelId="{7971C521-898E-422B-81E3-4B4C093CC88E}" type="presParOf" srcId="{A79499E9-1D5C-4E25-B89C-68051D70F25B}" destId="{0509CEA2-5F1F-4067-8199-851E34A45410}" srcOrd="2" destOrd="0" presId="urn:microsoft.com/office/officeart/2005/8/layout/orgChart1"/>
    <dgm:cxn modelId="{2753BB08-199A-4FB8-A435-378A4199CD3F}" type="presParOf" srcId="{C1064DFA-DD91-4DAB-8D96-46A060853511}" destId="{1D01251E-CD0D-4E4F-8E76-62BE82309185}" srcOrd="6" destOrd="0" presId="urn:microsoft.com/office/officeart/2005/8/layout/orgChart1"/>
    <dgm:cxn modelId="{6B803706-3B21-46EC-9050-11395F69EFB7}" type="presParOf" srcId="{C1064DFA-DD91-4DAB-8D96-46A060853511}" destId="{8B74A6ED-1461-4E8D-9493-C445E9C1CB84}" srcOrd="7" destOrd="0" presId="urn:microsoft.com/office/officeart/2005/8/layout/orgChart1"/>
    <dgm:cxn modelId="{84AB2669-8C88-4BAE-B09F-E56A0E5329D3}" type="presParOf" srcId="{8B74A6ED-1461-4E8D-9493-C445E9C1CB84}" destId="{A58A9054-C671-4E2A-AFE3-CC6B3DE82E73}" srcOrd="0" destOrd="0" presId="urn:microsoft.com/office/officeart/2005/8/layout/orgChart1"/>
    <dgm:cxn modelId="{908F501C-19D6-442F-8571-DB4F641F1FEF}" type="presParOf" srcId="{A58A9054-C671-4E2A-AFE3-CC6B3DE82E73}" destId="{E53DBAFC-5BDE-417D-AFAE-F8B14CCD6D66}" srcOrd="0" destOrd="0" presId="urn:microsoft.com/office/officeart/2005/8/layout/orgChart1"/>
    <dgm:cxn modelId="{B065D2E7-4605-4B80-A1B3-009C4946432F}" type="presParOf" srcId="{A58A9054-C671-4E2A-AFE3-CC6B3DE82E73}" destId="{D56DACCD-6582-4DB2-B61E-A6BB44770AA8}" srcOrd="1" destOrd="0" presId="urn:microsoft.com/office/officeart/2005/8/layout/orgChart1"/>
    <dgm:cxn modelId="{D1F0585F-4047-4CDC-A8E7-B4D3B06DA3E2}" type="presParOf" srcId="{8B74A6ED-1461-4E8D-9493-C445E9C1CB84}" destId="{126AA65A-F12A-4B6F-A817-6D9B64D029DB}" srcOrd="1" destOrd="0" presId="urn:microsoft.com/office/officeart/2005/8/layout/orgChart1"/>
    <dgm:cxn modelId="{7C4B38F9-FFA5-43F1-8F72-2427C7AA9F8C}" type="presParOf" srcId="{8B74A6ED-1461-4E8D-9493-C445E9C1CB84}" destId="{8F237D3D-F6AF-4730-8711-B87E373436E2}" srcOrd="2" destOrd="0" presId="urn:microsoft.com/office/officeart/2005/8/layout/orgChart1"/>
    <dgm:cxn modelId="{97932C57-272A-4C23-A02C-9C8DE71E8F09}" type="presParOf" srcId="{C1064DFA-DD91-4DAB-8D96-46A060853511}" destId="{423B825F-3293-469C-A9CB-8F233B69616C}" srcOrd="8" destOrd="0" presId="urn:microsoft.com/office/officeart/2005/8/layout/orgChart1"/>
    <dgm:cxn modelId="{7AE5A974-CF64-420E-ACB3-96DA3A97A95E}" type="presParOf" srcId="{C1064DFA-DD91-4DAB-8D96-46A060853511}" destId="{10D6D2C9-118E-46B2-93B8-76EA8D392387}" srcOrd="9" destOrd="0" presId="urn:microsoft.com/office/officeart/2005/8/layout/orgChart1"/>
    <dgm:cxn modelId="{469B2E23-322F-4BB8-A9BD-ED3B250CA87A}" type="presParOf" srcId="{10D6D2C9-118E-46B2-93B8-76EA8D392387}" destId="{949F6B7B-ECAA-49F2-8A53-D55B8575F52E}" srcOrd="0" destOrd="0" presId="urn:microsoft.com/office/officeart/2005/8/layout/orgChart1"/>
    <dgm:cxn modelId="{9FB56C85-27FC-41F3-BA95-C3D56BD4201C}" type="presParOf" srcId="{949F6B7B-ECAA-49F2-8A53-D55B8575F52E}" destId="{F1CA73DA-7845-4102-8FCD-756DF7D2EE00}" srcOrd="0" destOrd="0" presId="urn:microsoft.com/office/officeart/2005/8/layout/orgChart1"/>
    <dgm:cxn modelId="{492FC753-92C9-491C-B595-7E9AA508DF62}" type="presParOf" srcId="{949F6B7B-ECAA-49F2-8A53-D55B8575F52E}" destId="{0FFBAB62-9FAE-4029-B31C-1C1FE4D8DD45}" srcOrd="1" destOrd="0" presId="urn:microsoft.com/office/officeart/2005/8/layout/orgChart1"/>
    <dgm:cxn modelId="{2DA001D9-48A1-4C6D-BB53-A085B628C1AB}" type="presParOf" srcId="{10D6D2C9-118E-46B2-93B8-76EA8D392387}" destId="{5363C806-C219-4544-827A-E4CCC4F8BB8B}" srcOrd="1" destOrd="0" presId="urn:microsoft.com/office/officeart/2005/8/layout/orgChart1"/>
    <dgm:cxn modelId="{C3055CD0-72E1-4CFE-8679-3ED574EAC746}" type="presParOf" srcId="{10D6D2C9-118E-46B2-93B8-76EA8D392387}" destId="{CC67EDDD-5ED6-4FB5-A02F-F3DCD3253AA3}" srcOrd="2" destOrd="0" presId="urn:microsoft.com/office/officeart/2005/8/layout/orgChart1"/>
    <dgm:cxn modelId="{8D7A353E-895A-4433-9C13-4D3508BAE71E}" type="presParOf" srcId="{C1064DFA-DD91-4DAB-8D96-46A060853511}" destId="{D9135E7E-AEB8-41AD-BCC1-F4327A1BA051}" srcOrd="10" destOrd="0" presId="urn:microsoft.com/office/officeart/2005/8/layout/orgChart1"/>
    <dgm:cxn modelId="{89E5AE92-3846-424E-811B-1B089173C1D3}" type="presParOf" srcId="{C1064DFA-DD91-4DAB-8D96-46A060853511}" destId="{44158D01-9968-462F-B50D-CCA0878794CD}" srcOrd="11" destOrd="0" presId="urn:microsoft.com/office/officeart/2005/8/layout/orgChart1"/>
    <dgm:cxn modelId="{A6B32B03-51A8-4551-8A28-4FAF00610AFB}" type="presParOf" srcId="{44158D01-9968-462F-B50D-CCA0878794CD}" destId="{F1E54740-F971-47A4-9546-72DEF818BE80}" srcOrd="0" destOrd="0" presId="urn:microsoft.com/office/officeart/2005/8/layout/orgChart1"/>
    <dgm:cxn modelId="{4497DEF6-FDAD-459A-9C07-6DE2C82B165C}" type="presParOf" srcId="{F1E54740-F971-47A4-9546-72DEF818BE80}" destId="{E0A2B1A4-7B13-45B7-BFE7-38BF9F5C318B}" srcOrd="0" destOrd="0" presId="urn:microsoft.com/office/officeart/2005/8/layout/orgChart1"/>
    <dgm:cxn modelId="{507CAF42-6509-4F5E-902B-CA9AA7F9AD82}" type="presParOf" srcId="{F1E54740-F971-47A4-9546-72DEF818BE80}" destId="{48B4B748-7D1F-4999-9827-8581DBFF8C67}" srcOrd="1" destOrd="0" presId="urn:microsoft.com/office/officeart/2005/8/layout/orgChart1"/>
    <dgm:cxn modelId="{9396899D-78A6-4FA5-81ED-C3763DAFBF1C}" type="presParOf" srcId="{44158D01-9968-462F-B50D-CCA0878794CD}" destId="{D6257EB6-600A-4C8D-981F-9D3222E97450}" srcOrd="1" destOrd="0" presId="urn:microsoft.com/office/officeart/2005/8/layout/orgChart1"/>
    <dgm:cxn modelId="{18FAD048-BFF3-4BD9-8736-B1ED2B199139}" type="presParOf" srcId="{44158D01-9968-462F-B50D-CCA0878794CD}" destId="{841477CD-CFA6-4FEB-B861-0FA34587A50D}" srcOrd="2" destOrd="0" presId="urn:microsoft.com/office/officeart/2005/8/layout/orgChart1"/>
    <dgm:cxn modelId="{CC04A1B2-FF8C-440B-B18B-D144AE914DC3}" type="presParOf" srcId="{C1064DFA-DD91-4DAB-8D96-46A060853511}" destId="{42440134-B3B3-4E04-B968-75D3D22481B0}" srcOrd="12" destOrd="0" presId="urn:microsoft.com/office/officeart/2005/8/layout/orgChart1"/>
    <dgm:cxn modelId="{603CF17E-1FE3-4ECF-B56A-DD8AFFA3E2B7}" type="presParOf" srcId="{C1064DFA-DD91-4DAB-8D96-46A060853511}" destId="{6570D778-7CE6-4997-A0BA-E8CDB29B8C8F}" srcOrd="13" destOrd="0" presId="urn:microsoft.com/office/officeart/2005/8/layout/orgChart1"/>
    <dgm:cxn modelId="{6B0F5353-E11A-4D1A-97DC-2761D33DB7C0}" type="presParOf" srcId="{6570D778-7CE6-4997-A0BA-E8CDB29B8C8F}" destId="{802C5141-2F25-4131-8412-9BF801A5F1A1}" srcOrd="0" destOrd="0" presId="urn:microsoft.com/office/officeart/2005/8/layout/orgChart1"/>
    <dgm:cxn modelId="{CAF313F7-3F82-4BF3-82B1-85E47AE84FA1}" type="presParOf" srcId="{802C5141-2F25-4131-8412-9BF801A5F1A1}" destId="{6468F421-D833-4CF5-AC79-F6CC35D7F839}" srcOrd="0" destOrd="0" presId="urn:microsoft.com/office/officeart/2005/8/layout/orgChart1"/>
    <dgm:cxn modelId="{34C20ADA-EC17-43D2-B602-9E8A7882A686}" type="presParOf" srcId="{802C5141-2F25-4131-8412-9BF801A5F1A1}" destId="{C198BB4E-5B9C-46AB-84AF-137AF640953E}" srcOrd="1" destOrd="0" presId="urn:microsoft.com/office/officeart/2005/8/layout/orgChart1"/>
    <dgm:cxn modelId="{DB59EB7B-9B02-4265-8B0F-EBE68EB8729E}" type="presParOf" srcId="{6570D778-7CE6-4997-A0BA-E8CDB29B8C8F}" destId="{4127292F-751A-4D28-B382-F94071C42B4E}" srcOrd="1" destOrd="0" presId="urn:microsoft.com/office/officeart/2005/8/layout/orgChart1"/>
    <dgm:cxn modelId="{EABF8570-08B3-4FAA-97E4-BDDC53C0F0C8}" type="presParOf" srcId="{6570D778-7CE6-4997-A0BA-E8CDB29B8C8F}" destId="{38403E96-68B5-47C9-B192-71DBFBC0FCED}" srcOrd="2" destOrd="0" presId="urn:microsoft.com/office/officeart/2005/8/layout/orgChart1"/>
    <dgm:cxn modelId="{E12636E3-E8C8-44B2-91A2-088924A1F624}" type="presParOf" srcId="{C1064DFA-DD91-4DAB-8D96-46A060853511}" destId="{52BC8E48-1067-4A29-A615-5EDF55F4398B}" srcOrd="14" destOrd="0" presId="urn:microsoft.com/office/officeart/2005/8/layout/orgChart1"/>
    <dgm:cxn modelId="{1590A0E3-5207-4654-89C5-2DEA6D1C4D0A}" type="presParOf" srcId="{C1064DFA-DD91-4DAB-8D96-46A060853511}" destId="{D26F7E91-5B01-4E10-9BE4-EA0117899D96}" srcOrd="15" destOrd="0" presId="urn:microsoft.com/office/officeart/2005/8/layout/orgChart1"/>
    <dgm:cxn modelId="{8AEC7410-FEA6-4C96-9CD6-51F07A7BE5B5}" type="presParOf" srcId="{D26F7E91-5B01-4E10-9BE4-EA0117899D96}" destId="{DD4E3D76-B009-44B9-9029-5E4DF84A7479}" srcOrd="0" destOrd="0" presId="urn:microsoft.com/office/officeart/2005/8/layout/orgChart1"/>
    <dgm:cxn modelId="{D5FA5498-28E4-4659-896A-A85C57C6E7D7}" type="presParOf" srcId="{DD4E3D76-B009-44B9-9029-5E4DF84A7479}" destId="{1A68C6C8-3F6A-4A24-A6F8-C08B663793E6}" srcOrd="0" destOrd="0" presId="urn:microsoft.com/office/officeart/2005/8/layout/orgChart1"/>
    <dgm:cxn modelId="{0E8DC063-83E1-47FE-AB72-13383B6643BE}" type="presParOf" srcId="{DD4E3D76-B009-44B9-9029-5E4DF84A7479}" destId="{4A74EB22-8F2C-4C0F-A60D-EDAEFE029D30}" srcOrd="1" destOrd="0" presId="urn:microsoft.com/office/officeart/2005/8/layout/orgChart1"/>
    <dgm:cxn modelId="{55FDA4BC-29F0-4B49-918C-1BDF8E3D0FE9}" type="presParOf" srcId="{D26F7E91-5B01-4E10-9BE4-EA0117899D96}" destId="{AAB3B2C0-5834-49F1-B626-627FC24749E4}" srcOrd="1" destOrd="0" presId="urn:microsoft.com/office/officeart/2005/8/layout/orgChart1"/>
    <dgm:cxn modelId="{A108E053-51B3-40EF-B8A5-0151B91D4BCB}" type="presParOf" srcId="{D26F7E91-5B01-4E10-9BE4-EA0117899D96}" destId="{7B4428E2-75B5-421C-BE00-E41912165053}" srcOrd="2" destOrd="0" presId="urn:microsoft.com/office/officeart/2005/8/layout/orgChart1"/>
    <dgm:cxn modelId="{399355D7-4010-4B51-9F5E-D4EB391C72D5}" type="presParOf" srcId="{C1064DFA-DD91-4DAB-8D96-46A060853511}" destId="{3334654F-55EE-4EEF-BEB7-6BD77A3168B6}" srcOrd="16" destOrd="0" presId="urn:microsoft.com/office/officeart/2005/8/layout/orgChart1"/>
    <dgm:cxn modelId="{3D1BB81B-8819-4D7B-9EB2-DA0A346F9F1F}" type="presParOf" srcId="{C1064DFA-DD91-4DAB-8D96-46A060853511}" destId="{BAC270BE-0974-4ADC-8197-01DEAEE0DDC2}" srcOrd="17" destOrd="0" presId="urn:microsoft.com/office/officeart/2005/8/layout/orgChart1"/>
    <dgm:cxn modelId="{E5FCED30-EC3D-49DA-A009-A0E449A3A8E5}" type="presParOf" srcId="{BAC270BE-0974-4ADC-8197-01DEAEE0DDC2}" destId="{B8386EA9-5CEB-416C-87CF-2D7F70DFD473}" srcOrd="0" destOrd="0" presId="urn:microsoft.com/office/officeart/2005/8/layout/orgChart1"/>
    <dgm:cxn modelId="{0C3C471C-FD97-4797-BD20-53FAA93CBF42}" type="presParOf" srcId="{B8386EA9-5CEB-416C-87CF-2D7F70DFD473}" destId="{4C4B5BF2-3CDE-4578-939A-DEA91E79724C}" srcOrd="0" destOrd="0" presId="urn:microsoft.com/office/officeart/2005/8/layout/orgChart1"/>
    <dgm:cxn modelId="{1E3AC44A-D2A5-4B2E-9996-57E7D129BF2E}" type="presParOf" srcId="{B8386EA9-5CEB-416C-87CF-2D7F70DFD473}" destId="{D94E3DB3-03F6-4A11-9D64-86A22681E329}" srcOrd="1" destOrd="0" presId="urn:microsoft.com/office/officeart/2005/8/layout/orgChart1"/>
    <dgm:cxn modelId="{8A3C3636-B2E0-42A3-8AA4-A5E3C1BD2A89}" type="presParOf" srcId="{BAC270BE-0974-4ADC-8197-01DEAEE0DDC2}" destId="{A6A02EBB-FB27-408A-A5D1-474FEE4DFBD2}" srcOrd="1" destOrd="0" presId="urn:microsoft.com/office/officeart/2005/8/layout/orgChart1"/>
    <dgm:cxn modelId="{6A1EB707-3EE2-46B7-A085-51477536D1B5}" type="presParOf" srcId="{BAC270BE-0974-4ADC-8197-01DEAEE0DDC2}" destId="{4C1D3DB6-17C2-4D30-8DB5-C0E190B21EFC}" srcOrd="2" destOrd="0" presId="urn:microsoft.com/office/officeart/2005/8/layout/orgChart1"/>
    <dgm:cxn modelId="{1199A57B-9AB4-472B-97E4-A5C65AD0F0A1}" type="presParOf" srcId="{C1064DFA-DD91-4DAB-8D96-46A060853511}" destId="{25093305-2C6F-4BB5-BD62-89CCF758CF61}" srcOrd="18" destOrd="0" presId="urn:microsoft.com/office/officeart/2005/8/layout/orgChart1"/>
    <dgm:cxn modelId="{C9C624F6-E173-45BE-8260-C615855FC554}" type="presParOf" srcId="{C1064DFA-DD91-4DAB-8D96-46A060853511}" destId="{A7CC093B-6D7A-4541-8836-77E8A73B433C}" srcOrd="19" destOrd="0" presId="urn:microsoft.com/office/officeart/2005/8/layout/orgChart1"/>
    <dgm:cxn modelId="{493687EA-67F4-4DC9-A9ED-D53A23A3FB51}" type="presParOf" srcId="{A7CC093B-6D7A-4541-8836-77E8A73B433C}" destId="{B629E78F-16F6-4E44-9651-59BA038BDC92}" srcOrd="0" destOrd="0" presId="urn:microsoft.com/office/officeart/2005/8/layout/orgChart1"/>
    <dgm:cxn modelId="{EFF8C671-EB25-414E-B05B-B87DC3845880}" type="presParOf" srcId="{B629E78F-16F6-4E44-9651-59BA038BDC92}" destId="{CBBBDC7B-483F-4385-8BB4-151A245B4D75}" srcOrd="0" destOrd="0" presId="urn:microsoft.com/office/officeart/2005/8/layout/orgChart1"/>
    <dgm:cxn modelId="{B1521F38-4390-411D-BA0E-07B1FA6B66C8}" type="presParOf" srcId="{B629E78F-16F6-4E44-9651-59BA038BDC92}" destId="{7B2C9BAC-A518-4B0B-B72F-F46754D86584}" srcOrd="1" destOrd="0" presId="urn:microsoft.com/office/officeart/2005/8/layout/orgChart1"/>
    <dgm:cxn modelId="{18F4775C-7A53-4E64-A634-A816B82BEF43}" type="presParOf" srcId="{A7CC093B-6D7A-4541-8836-77E8A73B433C}" destId="{6F766F58-ED4C-4E31-84AB-D48C69CF2D4C}" srcOrd="1" destOrd="0" presId="urn:microsoft.com/office/officeart/2005/8/layout/orgChart1"/>
    <dgm:cxn modelId="{556B807A-B005-4A97-8171-09D74F0807A4}" type="presParOf" srcId="{A7CC093B-6D7A-4541-8836-77E8A73B433C}" destId="{D113D228-C0F8-4C69-AC28-0DDBFB1E3B5D}" srcOrd="2" destOrd="0" presId="urn:microsoft.com/office/officeart/2005/8/layout/orgChart1"/>
    <dgm:cxn modelId="{24308CE1-769D-40CE-A9D8-E1F43B88C567}" type="presParOf" srcId="{38A80785-6DA1-45C7-8AA5-56C806C856C2}" destId="{36DCC7AF-76C7-4677-9562-CC63A2E119B2}" srcOrd="2" destOrd="0" presId="urn:microsoft.com/office/officeart/2005/8/layout/orgChart1"/>
    <dgm:cxn modelId="{25ABD733-E881-4ED7-B4E9-C64B9EF3407D}" type="presParOf" srcId="{D13E3211-ABEF-4EF5-A8A1-BDA80267840E}" destId="{36FFE3FD-C32B-4ECA-A415-E9AA5157880A}" srcOrd="10" destOrd="0" presId="urn:microsoft.com/office/officeart/2005/8/layout/orgChart1"/>
    <dgm:cxn modelId="{49B2240C-942C-4AD8-9785-C70566A83778}" type="presParOf" srcId="{D13E3211-ABEF-4EF5-A8A1-BDA80267840E}" destId="{7A848ADD-633E-42D5-87BD-49CBBD65ABE9}" srcOrd="11" destOrd="0" presId="urn:microsoft.com/office/officeart/2005/8/layout/orgChart1"/>
    <dgm:cxn modelId="{36EE90C8-9FEC-4E44-AAD7-61AB66451CC8}" type="presParOf" srcId="{7A848ADD-633E-42D5-87BD-49CBBD65ABE9}" destId="{00CE7702-90E8-4B3F-9FEB-F32AC5A297A7}" srcOrd="0" destOrd="0" presId="urn:microsoft.com/office/officeart/2005/8/layout/orgChart1"/>
    <dgm:cxn modelId="{589600DB-361E-4D4B-9149-A1648BBEE720}" type="presParOf" srcId="{00CE7702-90E8-4B3F-9FEB-F32AC5A297A7}" destId="{9B110AEC-52C3-47E0-AA19-072EFE5BA1B7}" srcOrd="0" destOrd="0" presId="urn:microsoft.com/office/officeart/2005/8/layout/orgChart1"/>
    <dgm:cxn modelId="{CF818B88-E015-4A0A-A664-F0EEBADEC93A}" type="presParOf" srcId="{00CE7702-90E8-4B3F-9FEB-F32AC5A297A7}" destId="{3F42C2B4-5630-4B2C-BF52-3877759B749F}" srcOrd="1" destOrd="0" presId="urn:microsoft.com/office/officeart/2005/8/layout/orgChart1"/>
    <dgm:cxn modelId="{53C3677B-BCC1-4262-80B3-66D618443FD1}" type="presParOf" srcId="{7A848ADD-633E-42D5-87BD-49CBBD65ABE9}" destId="{E70178EC-334C-4ADB-BB2A-97482D3C1D28}" srcOrd="1" destOrd="0" presId="urn:microsoft.com/office/officeart/2005/8/layout/orgChart1"/>
    <dgm:cxn modelId="{750215D6-9369-48FC-A348-8ACC27FA2738}" type="presParOf" srcId="{E70178EC-334C-4ADB-BB2A-97482D3C1D28}" destId="{50B4A874-7857-4FD8-BAAD-BF14A4241F47}" srcOrd="0" destOrd="0" presId="urn:microsoft.com/office/officeart/2005/8/layout/orgChart1"/>
    <dgm:cxn modelId="{6BDDD227-DFA8-4EB6-8B39-5F5600A72E56}" type="presParOf" srcId="{E70178EC-334C-4ADB-BB2A-97482D3C1D28}" destId="{29E36AE6-0EDE-4477-BDE3-88D32C8C0512}" srcOrd="1" destOrd="0" presId="urn:microsoft.com/office/officeart/2005/8/layout/orgChart1"/>
    <dgm:cxn modelId="{3DA1CDCF-E40E-4DE4-BFF8-C7A0143C6F25}" type="presParOf" srcId="{29E36AE6-0EDE-4477-BDE3-88D32C8C0512}" destId="{CBB0C35A-6079-4C9E-B286-0CAFD0CE26B3}" srcOrd="0" destOrd="0" presId="urn:microsoft.com/office/officeart/2005/8/layout/orgChart1"/>
    <dgm:cxn modelId="{704C1BEE-CE06-43DE-A9F7-2DB8D8EAB504}" type="presParOf" srcId="{CBB0C35A-6079-4C9E-B286-0CAFD0CE26B3}" destId="{65E0D56D-3A47-412C-A7C2-7E7A1628F875}" srcOrd="0" destOrd="0" presId="urn:microsoft.com/office/officeart/2005/8/layout/orgChart1"/>
    <dgm:cxn modelId="{ED9788D3-8823-473D-8E67-7F856114199D}" type="presParOf" srcId="{CBB0C35A-6079-4C9E-B286-0CAFD0CE26B3}" destId="{A2B65AE6-46F9-4EA0-82B8-52D590024B4D}" srcOrd="1" destOrd="0" presId="urn:microsoft.com/office/officeart/2005/8/layout/orgChart1"/>
    <dgm:cxn modelId="{CA7D2B04-FDB9-4BAA-B9A0-719B1595F23B}" type="presParOf" srcId="{29E36AE6-0EDE-4477-BDE3-88D32C8C0512}" destId="{A2001512-DB81-4BBB-B625-957A697165D9}" srcOrd="1" destOrd="0" presId="urn:microsoft.com/office/officeart/2005/8/layout/orgChart1"/>
    <dgm:cxn modelId="{F187EB05-93D8-4B5E-AF92-022442425152}" type="presParOf" srcId="{29E36AE6-0EDE-4477-BDE3-88D32C8C0512}" destId="{A39174F9-39F9-40F8-921A-5F04761E0B87}" srcOrd="2" destOrd="0" presId="urn:microsoft.com/office/officeart/2005/8/layout/orgChart1"/>
    <dgm:cxn modelId="{3A64C286-B499-4CF2-BC80-ED54D6E1A10D}" type="presParOf" srcId="{E70178EC-334C-4ADB-BB2A-97482D3C1D28}" destId="{AC6D7E1A-2E60-4253-92C4-52BF0FEE87A4}" srcOrd="2" destOrd="0" presId="urn:microsoft.com/office/officeart/2005/8/layout/orgChart1"/>
    <dgm:cxn modelId="{4BA5C335-FFB8-40F8-AD51-8E758ED7BF4A}" type="presParOf" srcId="{E70178EC-334C-4ADB-BB2A-97482D3C1D28}" destId="{80FBA0F3-25D2-48D8-A5E9-20092A6ECD4E}" srcOrd="3" destOrd="0" presId="urn:microsoft.com/office/officeart/2005/8/layout/orgChart1"/>
    <dgm:cxn modelId="{FD0384AE-073D-4349-8AD6-84DB6E8D461A}" type="presParOf" srcId="{80FBA0F3-25D2-48D8-A5E9-20092A6ECD4E}" destId="{2DE33AF7-A9E8-4D2A-AC9A-1F44ED171A28}" srcOrd="0" destOrd="0" presId="urn:microsoft.com/office/officeart/2005/8/layout/orgChart1"/>
    <dgm:cxn modelId="{35270308-64DE-48D5-8D57-7B73AE99DE3E}" type="presParOf" srcId="{2DE33AF7-A9E8-4D2A-AC9A-1F44ED171A28}" destId="{35E14375-4C1F-4D49-99B9-96C3A8BCEDCD}" srcOrd="0" destOrd="0" presId="urn:microsoft.com/office/officeart/2005/8/layout/orgChart1"/>
    <dgm:cxn modelId="{27F2AA28-5959-450D-AAD8-C3FF0C9F82EB}" type="presParOf" srcId="{2DE33AF7-A9E8-4D2A-AC9A-1F44ED171A28}" destId="{F515ADDC-5E5D-44D7-AC2E-0025BD6955D9}" srcOrd="1" destOrd="0" presId="urn:microsoft.com/office/officeart/2005/8/layout/orgChart1"/>
    <dgm:cxn modelId="{38F76C08-1CD0-46AA-8DB2-15E1A7B2BD10}" type="presParOf" srcId="{80FBA0F3-25D2-48D8-A5E9-20092A6ECD4E}" destId="{731D3601-C34F-4D81-9B05-F75FB73DD305}" srcOrd="1" destOrd="0" presId="urn:microsoft.com/office/officeart/2005/8/layout/orgChart1"/>
    <dgm:cxn modelId="{57EB8A9E-4A2C-4FAE-8738-729FDDEA5953}" type="presParOf" srcId="{80FBA0F3-25D2-48D8-A5E9-20092A6ECD4E}" destId="{099EE65B-826D-40B0-946C-9013C5D77D78}" srcOrd="2" destOrd="0" presId="urn:microsoft.com/office/officeart/2005/8/layout/orgChart1"/>
    <dgm:cxn modelId="{6E3E4EFF-3EB2-4611-BA97-14F62B356362}" type="presParOf" srcId="{7A848ADD-633E-42D5-87BD-49CBBD65ABE9}" destId="{53454903-E18B-4ED8-8465-4D9ED0F8ED54}" srcOrd="2" destOrd="0" presId="urn:microsoft.com/office/officeart/2005/8/layout/orgChart1"/>
    <dgm:cxn modelId="{8E484D7D-2F18-4D69-BF4C-4AEA9DF76273}" type="presParOf" srcId="{98F6AA66-ED5C-40A1-9246-89C6A1FB77DE}" destId="{BDC38B57-D2C9-4EA9-8335-8230C0D27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D7E1A-2E60-4253-92C4-52BF0FEE87A4}">
      <dsp:nvSpPr>
        <dsp:cNvPr id="0" name=""/>
        <dsp:cNvSpPr/>
      </dsp:nvSpPr>
      <dsp:spPr>
        <a:xfrm>
          <a:off x="8884291" y="1048147"/>
          <a:ext cx="304624" cy="87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468"/>
              </a:lnTo>
              <a:lnTo>
                <a:pt x="304624" y="8794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4A874-7857-4FD8-BAAD-BF14A4241F47}">
      <dsp:nvSpPr>
        <dsp:cNvPr id="0" name=""/>
        <dsp:cNvSpPr/>
      </dsp:nvSpPr>
      <dsp:spPr>
        <a:xfrm>
          <a:off x="8884291" y="1048147"/>
          <a:ext cx="304624" cy="334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582"/>
              </a:lnTo>
              <a:lnTo>
                <a:pt x="304624" y="3345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FE3FD-C32B-4ECA-A415-E9AA5157880A}">
      <dsp:nvSpPr>
        <dsp:cNvPr id="0" name=""/>
        <dsp:cNvSpPr/>
      </dsp:nvSpPr>
      <dsp:spPr>
        <a:xfrm>
          <a:off x="6142384" y="420241"/>
          <a:ext cx="3076026" cy="210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50"/>
              </a:lnTo>
              <a:lnTo>
                <a:pt x="3076026" y="122550"/>
              </a:lnTo>
              <a:lnTo>
                <a:pt x="3076026" y="210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93305-2C6F-4BB5-BD62-89CCF758CF61}">
      <dsp:nvSpPr>
        <dsp:cNvPr id="0" name=""/>
        <dsp:cNvSpPr/>
      </dsp:nvSpPr>
      <dsp:spPr>
        <a:xfrm>
          <a:off x="7583874" y="1063675"/>
          <a:ext cx="3123821" cy="2497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553"/>
              </a:lnTo>
              <a:lnTo>
                <a:pt x="3123821" y="24975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4654F-55EE-4EEF-BEB7-6BD77A3168B6}">
      <dsp:nvSpPr>
        <dsp:cNvPr id="0" name=""/>
        <dsp:cNvSpPr/>
      </dsp:nvSpPr>
      <dsp:spPr>
        <a:xfrm>
          <a:off x="7583874" y="1063675"/>
          <a:ext cx="2154475" cy="3295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872"/>
              </a:lnTo>
              <a:lnTo>
                <a:pt x="2154475" y="32958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C8E48-1067-4A29-A615-5EDF55F4398B}">
      <dsp:nvSpPr>
        <dsp:cNvPr id="0" name=""/>
        <dsp:cNvSpPr/>
      </dsp:nvSpPr>
      <dsp:spPr>
        <a:xfrm>
          <a:off x="7583874" y="1063675"/>
          <a:ext cx="1164505" cy="3301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744"/>
              </a:lnTo>
              <a:lnTo>
                <a:pt x="1164505" y="33017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40134-B3B3-4E04-B968-75D3D22481B0}">
      <dsp:nvSpPr>
        <dsp:cNvPr id="0" name=""/>
        <dsp:cNvSpPr/>
      </dsp:nvSpPr>
      <dsp:spPr>
        <a:xfrm>
          <a:off x="7583874" y="1063675"/>
          <a:ext cx="189871" cy="327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291"/>
              </a:lnTo>
              <a:lnTo>
                <a:pt x="189871" y="3279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35E7E-AEB8-41AD-BCC1-F4327A1BA051}">
      <dsp:nvSpPr>
        <dsp:cNvPr id="0" name=""/>
        <dsp:cNvSpPr/>
      </dsp:nvSpPr>
      <dsp:spPr>
        <a:xfrm>
          <a:off x="7583874" y="1063675"/>
          <a:ext cx="189871" cy="1891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586"/>
              </a:lnTo>
              <a:lnTo>
                <a:pt x="189871" y="1891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B825F-3293-469C-A9CB-8F233B69616C}">
      <dsp:nvSpPr>
        <dsp:cNvPr id="0" name=""/>
        <dsp:cNvSpPr/>
      </dsp:nvSpPr>
      <dsp:spPr>
        <a:xfrm>
          <a:off x="7583874" y="1063675"/>
          <a:ext cx="189871" cy="78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93"/>
              </a:lnTo>
              <a:lnTo>
                <a:pt x="189871" y="789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1251E-CD0D-4E4F-8E76-62BE82309185}">
      <dsp:nvSpPr>
        <dsp:cNvPr id="0" name=""/>
        <dsp:cNvSpPr/>
      </dsp:nvSpPr>
      <dsp:spPr>
        <a:xfrm>
          <a:off x="7583874" y="1063675"/>
          <a:ext cx="189871" cy="131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520"/>
              </a:lnTo>
              <a:lnTo>
                <a:pt x="189871" y="1319520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46520-365F-4B2D-B493-96D74A3A5F9D}">
      <dsp:nvSpPr>
        <dsp:cNvPr id="0" name=""/>
        <dsp:cNvSpPr/>
      </dsp:nvSpPr>
      <dsp:spPr>
        <a:xfrm>
          <a:off x="7583874" y="1063675"/>
          <a:ext cx="2154266" cy="2491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680"/>
              </a:lnTo>
              <a:lnTo>
                <a:pt x="2154266" y="2491680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149D3-BB42-4D3F-8331-CDF9E3D7B379}">
      <dsp:nvSpPr>
        <dsp:cNvPr id="0" name=""/>
        <dsp:cNvSpPr/>
      </dsp:nvSpPr>
      <dsp:spPr>
        <a:xfrm>
          <a:off x="7583874" y="1063675"/>
          <a:ext cx="189871" cy="252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499"/>
              </a:lnTo>
              <a:lnTo>
                <a:pt x="189871" y="2524499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32DE7-BDA5-410B-A5D3-EE603D829B16}">
      <dsp:nvSpPr>
        <dsp:cNvPr id="0" name=""/>
        <dsp:cNvSpPr/>
      </dsp:nvSpPr>
      <dsp:spPr>
        <a:xfrm>
          <a:off x="7583874" y="1063675"/>
          <a:ext cx="166215" cy="275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19"/>
              </a:lnTo>
              <a:lnTo>
                <a:pt x="166215" y="275619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FABE5-3765-4A90-B76A-C39822102142}">
      <dsp:nvSpPr>
        <dsp:cNvPr id="0" name=""/>
        <dsp:cNvSpPr/>
      </dsp:nvSpPr>
      <dsp:spPr>
        <a:xfrm>
          <a:off x="6142384" y="420241"/>
          <a:ext cx="1775609" cy="22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78"/>
              </a:lnTo>
              <a:lnTo>
                <a:pt x="1775609" y="138078"/>
              </a:lnTo>
              <a:lnTo>
                <a:pt x="1775609" y="225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14A1-AD4D-4538-9747-09786EDE8284}">
      <dsp:nvSpPr>
        <dsp:cNvPr id="0" name=""/>
        <dsp:cNvSpPr/>
      </dsp:nvSpPr>
      <dsp:spPr>
        <a:xfrm>
          <a:off x="6259689" y="1063675"/>
          <a:ext cx="91440" cy="3118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8927"/>
              </a:lnTo>
              <a:lnTo>
                <a:pt x="116762" y="31189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75C04-2F7F-4EA9-917C-2B9230DF8EC5}">
      <dsp:nvSpPr>
        <dsp:cNvPr id="0" name=""/>
        <dsp:cNvSpPr/>
      </dsp:nvSpPr>
      <dsp:spPr>
        <a:xfrm>
          <a:off x="6259689" y="1063675"/>
          <a:ext cx="91440" cy="25678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7851"/>
              </a:lnTo>
              <a:lnTo>
                <a:pt x="104658" y="25678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650C7-5FCD-44E0-BAE9-9099DF9882D3}">
      <dsp:nvSpPr>
        <dsp:cNvPr id="0" name=""/>
        <dsp:cNvSpPr/>
      </dsp:nvSpPr>
      <dsp:spPr>
        <a:xfrm>
          <a:off x="6170475" y="1063675"/>
          <a:ext cx="134934" cy="1724597"/>
        </a:xfrm>
        <a:custGeom>
          <a:avLst/>
          <a:gdLst/>
          <a:ahLst/>
          <a:cxnLst/>
          <a:rect l="0" t="0" r="0" b="0"/>
          <a:pathLst>
            <a:path>
              <a:moveTo>
                <a:pt x="134934" y="0"/>
              </a:moveTo>
              <a:lnTo>
                <a:pt x="134934" y="1724597"/>
              </a:lnTo>
              <a:lnTo>
                <a:pt x="0" y="1724597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7561E-C382-4E72-8C60-45EA6823E486}">
      <dsp:nvSpPr>
        <dsp:cNvPr id="0" name=""/>
        <dsp:cNvSpPr/>
      </dsp:nvSpPr>
      <dsp:spPr>
        <a:xfrm>
          <a:off x="6259689" y="1063675"/>
          <a:ext cx="91440" cy="151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0393"/>
              </a:lnTo>
              <a:lnTo>
                <a:pt x="100816" y="1510393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516D5-39F8-4C71-B238-DA0D962D4CB9}">
      <dsp:nvSpPr>
        <dsp:cNvPr id="0" name=""/>
        <dsp:cNvSpPr/>
      </dsp:nvSpPr>
      <dsp:spPr>
        <a:xfrm>
          <a:off x="6259689" y="1063675"/>
          <a:ext cx="91440" cy="931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1190"/>
              </a:lnTo>
              <a:lnTo>
                <a:pt x="100816" y="931190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CA210-9280-4F71-A4D1-A41FD367E406}">
      <dsp:nvSpPr>
        <dsp:cNvPr id="0" name=""/>
        <dsp:cNvSpPr/>
      </dsp:nvSpPr>
      <dsp:spPr>
        <a:xfrm>
          <a:off x="6259689" y="1063675"/>
          <a:ext cx="91440" cy="340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179"/>
              </a:lnTo>
              <a:lnTo>
                <a:pt x="100816" y="340179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79788-B42B-421C-B29C-AB282701A817}">
      <dsp:nvSpPr>
        <dsp:cNvPr id="0" name=""/>
        <dsp:cNvSpPr/>
      </dsp:nvSpPr>
      <dsp:spPr>
        <a:xfrm>
          <a:off x="6259689" y="1063675"/>
          <a:ext cx="91440" cy="2054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410"/>
              </a:lnTo>
              <a:lnTo>
                <a:pt x="100824" y="2054410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78B6-EA40-4258-9997-12218DC647B0}">
      <dsp:nvSpPr>
        <dsp:cNvPr id="0" name=""/>
        <dsp:cNvSpPr/>
      </dsp:nvSpPr>
      <dsp:spPr>
        <a:xfrm>
          <a:off x="6259689" y="1063675"/>
          <a:ext cx="91440" cy="4154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4767"/>
              </a:lnTo>
              <a:lnTo>
                <a:pt x="100824" y="41547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93473-D373-4FCE-82C8-63521367733C}">
      <dsp:nvSpPr>
        <dsp:cNvPr id="0" name=""/>
        <dsp:cNvSpPr/>
      </dsp:nvSpPr>
      <dsp:spPr>
        <a:xfrm>
          <a:off x="6259689" y="1063675"/>
          <a:ext cx="91440" cy="36867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6791"/>
              </a:lnTo>
              <a:lnTo>
                <a:pt x="98293" y="3686791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8DB09-A4CB-4B4B-9703-253423B4DCC5}">
      <dsp:nvSpPr>
        <dsp:cNvPr id="0" name=""/>
        <dsp:cNvSpPr/>
      </dsp:nvSpPr>
      <dsp:spPr>
        <a:xfrm>
          <a:off x="6142384" y="420241"/>
          <a:ext cx="497144" cy="22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78"/>
              </a:lnTo>
              <a:lnTo>
                <a:pt x="497144" y="138078"/>
              </a:lnTo>
              <a:lnTo>
                <a:pt x="497144" y="225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37EC8-F48C-43FF-9216-9E358DC87CA6}">
      <dsp:nvSpPr>
        <dsp:cNvPr id="0" name=""/>
        <dsp:cNvSpPr/>
      </dsp:nvSpPr>
      <dsp:spPr>
        <a:xfrm>
          <a:off x="5433683" y="420241"/>
          <a:ext cx="708700" cy="225785"/>
        </a:xfrm>
        <a:custGeom>
          <a:avLst/>
          <a:gdLst/>
          <a:ahLst/>
          <a:cxnLst/>
          <a:rect l="0" t="0" r="0" b="0"/>
          <a:pathLst>
            <a:path>
              <a:moveTo>
                <a:pt x="708700" y="0"/>
              </a:moveTo>
              <a:lnTo>
                <a:pt x="708700" y="138078"/>
              </a:lnTo>
              <a:lnTo>
                <a:pt x="0" y="138078"/>
              </a:lnTo>
              <a:lnTo>
                <a:pt x="0" y="225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E56C1-93AA-4128-9ECC-D75680130003}">
      <dsp:nvSpPr>
        <dsp:cNvPr id="0" name=""/>
        <dsp:cNvSpPr/>
      </dsp:nvSpPr>
      <dsp:spPr>
        <a:xfrm>
          <a:off x="3968287" y="1064202"/>
          <a:ext cx="93461" cy="3736320"/>
        </a:xfrm>
        <a:custGeom>
          <a:avLst/>
          <a:gdLst/>
          <a:ahLst/>
          <a:cxnLst/>
          <a:rect l="0" t="0" r="0" b="0"/>
          <a:pathLst>
            <a:path>
              <a:moveTo>
                <a:pt x="93461" y="0"/>
              </a:moveTo>
              <a:lnTo>
                <a:pt x="93461" y="3736320"/>
              </a:lnTo>
              <a:lnTo>
                <a:pt x="0" y="37363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E6AEE-4A09-4FE4-812A-9BDE0B60C4FC}">
      <dsp:nvSpPr>
        <dsp:cNvPr id="0" name=""/>
        <dsp:cNvSpPr/>
      </dsp:nvSpPr>
      <dsp:spPr>
        <a:xfrm>
          <a:off x="3962039" y="1064202"/>
          <a:ext cx="99709" cy="3268616"/>
        </a:xfrm>
        <a:custGeom>
          <a:avLst/>
          <a:gdLst/>
          <a:ahLst/>
          <a:cxnLst/>
          <a:rect l="0" t="0" r="0" b="0"/>
          <a:pathLst>
            <a:path>
              <a:moveTo>
                <a:pt x="99709" y="0"/>
              </a:moveTo>
              <a:lnTo>
                <a:pt x="99709" y="3268616"/>
              </a:lnTo>
              <a:lnTo>
                <a:pt x="0" y="32686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6A979-AE4D-4BE0-9941-CC1D0EF55137}">
      <dsp:nvSpPr>
        <dsp:cNvPr id="0" name=""/>
        <dsp:cNvSpPr/>
      </dsp:nvSpPr>
      <dsp:spPr>
        <a:xfrm>
          <a:off x="3954154" y="1064202"/>
          <a:ext cx="107594" cy="2776149"/>
        </a:xfrm>
        <a:custGeom>
          <a:avLst/>
          <a:gdLst/>
          <a:ahLst/>
          <a:cxnLst/>
          <a:rect l="0" t="0" r="0" b="0"/>
          <a:pathLst>
            <a:path>
              <a:moveTo>
                <a:pt x="107594" y="0"/>
              </a:moveTo>
              <a:lnTo>
                <a:pt x="107594" y="2776149"/>
              </a:lnTo>
              <a:lnTo>
                <a:pt x="0" y="27761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79FA5-8DBF-4AE7-9E28-E85F2EC4CC8E}">
      <dsp:nvSpPr>
        <dsp:cNvPr id="0" name=""/>
        <dsp:cNvSpPr/>
      </dsp:nvSpPr>
      <dsp:spPr>
        <a:xfrm>
          <a:off x="3954154" y="1064202"/>
          <a:ext cx="107594" cy="2297495"/>
        </a:xfrm>
        <a:custGeom>
          <a:avLst/>
          <a:gdLst/>
          <a:ahLst/>
          <a:cxnLst/>
          <a:rect l="0" t="0" r="0" b="0"/>
          <a:pathLst>
            <a:path>
              <a:moveTo>
                <a:pt x="107594" y="0"/>
              </a:moveTo>
              <a:lnTo>
                <a:pt x="107594" y="2297495"/>
              </a:lnTo>
              <a:lnTo>
                <a:pt x="0" y="22974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7E939-588C-4CD2-B679-489FB387B64E}">
      <dsp:nvSpPr>
        <dsp:cNvPr id="0" name=""/>
        <dsp:cNvSpPr/>
      </dsp:nvSpPr>
      <dsp:spPr>
        <a:xfrm>
          <a:off x="3938392" y="1064202"/>
          <a:ext cx="123356" cy="1834309"/>
        </a:xfrm>
        <a:custGeom>
          <a:avLst/>
          <a:gdLst/>
          <a:ahLst/>
          <a:cxnLst/>
          <a:rect l="0" t="0" r="0" b="0"/>
          <a:pathLst>
            <a:path>
              <a:moveTo>
                <a:pt x="123356" y="0"/>
              </a:moveTo>
              <a:lnTo>
                <a:pt x="123356" y="1834309"/>
              </a:lnTo>
              <a:lnTo>
                <a:pt x="0" y="18343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7950A-A734-40C6-9ED3-7A4FD4CE862B}">
      <dsp:nvSpPr>
        <dsp:cNvPr id="0" name=""/>
        <dsp:cNvSpPr/>
      </dsp:nvSpPr>
      <dsp:spPr>
        <a:xfrm>
          <a:off x="4061749" y="1064202"/>
          <a:ext cx="96084" cy="1827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042"/>
              </a:lnTo>
              <a:lnTo>
                <a:pt x="96084" y="1827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C2C13-A9F5-4F77-8FA2-6B74CDF27D98}">
      <dsp:nvSpPr>
        <dsp:cNvPr id="0" name=""/>
        <dsp:cNvSpPr/>
      </dsp:nvSpPr>
      <dsp:spPr>
        <a:xfrm>
          <a:off x="3925812" y="1064202"/>
          <a:ext cx="135936" cy="339652"/>
        </a:xfrm>
        <a:custGeom>
          <a:avLst/>
          <a:gdLst/>
          <a:ahLst/>
          <a:cxnLst/>
          <a:rect l="0" t="0" r="0" b="0"/>
          <a:pathLst>
            <a:path>
              <a:moveTo>
                <a:pt x="135936" y="0"/>
              </a:moveTo>
              <a:lnTo>
                <a:pt x="135936" y="339652"/>
              </a:lnTo>
              <a:lnTo>
                <a:pt x="0" y="3396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CD8C2-DDC2-46A4-8554-BCC628CF6949}">
      <dsp:nvSpPr>
        <dsp:cNvPr id="0" name=""/>
        <dsp:cNvSpPr/>
      </dsp:nvSpPr>
      <dsp:spPr>
        <a:xfrm>
          <a:off x="4016029" y="1064202"/>
          <a:ext cx="91440" cy="1350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0613"/>
              </a:lnTo>
              <a:lnTo>
                <a:pt x="125257" y="135061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1225-945A-43AA-B4C7-6DB6468818CE}">
      <dsp:nvSpPr>
        <dsp:cNvPr id="0" name=""/>
        <dsp:cNvSpPr/>
      </dsp:nvSpPr>
      <dsp:spPr>
        <a:xfrm>
          <a:off x="4016029" y="1064202"/>
          <a:ext cx="91440" cy="853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3695"/>
              </a:lnTo>
              <a:lnTo>
                <a:pt x="125257" y="853695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0931A-9865-42E7-BCB5-8E3CA374D302}">
      <dsp:nvSpPr>
        <dsp:cNvPr id="0" name=""/>
        <dsp:cNvSpPr/>
      </dsp:nvSpPr>
      <dsp:spPr>
        <a:xfrm>
          <a:off x="4016029" y="1064202"/>
          <a:ext cx="91440" cy="340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55"/>
              </a:lnTo>
              <a:lnTo>
                <a:pt x="118182" y="340655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607F3-2A32-4454-A030-C421FD4105FE}">
      <dsp:nvSpPr>
        <dsp:cNvPr id="0" name=""/>
        <dsp:cNvSpPr/>
      </dsp:nvSpPr>
      <dsp:spPr>
        <a:xfrm>
          <a:off x="4061749" y="420241"/>
          <a:ext cx="2080635" cy="226311"/>
        </a:xfrm>
        <a:custGeom>
          <a:avLst/>
          <a:gdLst/>
          <a:ahLst/>
          <a:cxnLst/>
          <a:rect l="0" t="0" r="0" b="0"/>
          <a:pathLst>
            <a:path>
              <a:moveTo>
                <a:pt x="2080635" y="0"/>
              </a:moveTo>
              <a:lnTo>
                <a:pt x="2080635" y="138605"/>
              </a:lnTo>
              <a:lnTo>
                <a:pt x="0" y="138605"/>
              </a:lnTo>
              <a:lnTo>
                <a:pt x="0" y="22631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D1B2A-B5BD-415F-8F1A-C468A29729AE}">
      <dsp:nvSpPr>
        <dsp:cNvPr id="0" name=""/>
        <dsp:cNvSpPr/>
      </dsp:nvSpPr>
      <dsp:spPr>
        <a:xfrm>
          <a:off x="2955898" y="420241"/>
          <a:ext cx="3186485" cy="226311"/>
        </a:xfrm>
        <a:custGeom>
          <a:avLst/>
          <a:gdLst/>
          <a:ahLst/>
          <a:cxnLst/>
          <a:rect l="0" t="0" r="0" b="0"/>
          <a:pathLst>
            <a:path>
              <a:moveTo>
                <a:pt x="3186485" y="0"/>
              </a:moveTo>
              <a:lnTo>
                <a:pt x="3186485" y="138605"/>
              </a:lnTo>
              <a:lnTo>
                <a:pt x="0" y="138605"/>
              </a:lnTo>
              <a:lnTo>
                <a:pt x="0" y="2263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D8AC5-4332-4D86-94CE-D0A3E427CACA}">
      <dsp:nvSpPr>
        <dsp:cNvPr id="0" name=""/>
        <dsp:cNvSpPr/>
      </dsp:nvSpPr>
      <dsp:spPr>
        <a:xfrm>
          <a:off x="5724735" y="2592"/>
          <a:ext cx="835297" cy="417648"/>
        </a:xfrm>
        <a:prstGeom prst="roundRect">
          <a:avLst/>
        </a:prstGeom>
        <a:solidFill>
          <a:schemeClr val="bg1">
            <a:lumMod val="65000"/>
          </a:schemeClr>
        </a:solidFill>
        <a:ln w="28575"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b="0" kern="1200">
              <a:solidFill>
                <a:schemeClr val="bg1"/>
              </a:solidFill>
              <a:latin typeface="+mn-lt"/>
            </a:rPr>
            <a:t>Affärschef</a:t>
          </a:r>
          <a:br>
            <a:rPr lang="sv-SE" sz="800" b="0" kern="1200">
              <a:solidFill>
                <a:schemeClr val="bg1"/>
              </a:solidFill>
              <a:latin typeface="+mn-lt"/>
            </a:rPr>
          </a:br>
          <a:r>
            <a:rPr lang="sv-SE" sz="800" b="0" kern="1200">
              <a:solidFill>
                <a:schemeClr val="bg1"/>
              </a:solidFill>
              <a:latin typeface="+mn-lt"/>
            </a:rPr>
            <a:t>Åsa Tobiasson</a:t>
          </a:r>
        </a:p>
      </dsp:txBody>
      <dsp:txXfrm>
        <a:off x="5745123" y="22980"/>
        <a:ext cx="794521" cy="376872"/>
      </dsp:txXfrm>
    </dsp:sp>
    <dsp:sp modelId="{E18CB90B-B2D0-43B3-82FC-FA38A1431E9C}">
      <dsp:nvSpPr>
        <dsp:cNvPr id="0" name=""/>
        <dsp:cNvSpPr/>
      </dsp:nvSpPr>
      <dsp:spPr>
        <a:xfrm>
          <a:off x="2538249" y="646553"/>
          <a:ext cx="835297" cy="417648"/>
        </a:xfrm>
        <a:prstGeom prst="roundRect">
          <a:avLst/>
        </a:prstGeom>
        <a:solidFill>
          <a:schemeClr val="accent2"/>
        </a:solidFill>
        <a:ln w="28575"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b="0" kern="1200" dirty="0">
              <a:solidFill>
                <a:schemeClr val="bg1"/>
              </a:solidFill>
              <a:latin typeface="+mn-lt"/>
            </a:rPr>
            <a:t>Business Controller</a:t>
          </a:r>
          <a:br>
            <a:rPr lang="sv-SE" sz="700" b="0" kern="1200" dirty="0">
              <a:solidFill>
                <a:schemeClr val="bg1"/>
              </a:solidFill>
              <a:latin typeface="+mn-lt"/>
            </a:rPr>
          </a:br>
          <a:r>
            <a:rPr lang="sv-SE" sz="700" b="0" kern="1200" dirty="0">
              <a:solidFill>
                <a:schemeClr val="bg1"/>
              </a:solidFill>
              <a:latin typeface="+mn-lt"/>
            </a:rPr>
            <a:t>Fredrik Gustafsson</a:t>
          </a:r>
        </a:p>
      </dsp:txBody>
      <dsp:txXfrm>
        <a:off x="2558637" y="666941"/>
        <a:ext cx="794521" cy="376872"/>
      </dsp:txXfrm>
    </dsp:sp>
    <dsp:sp modelId="{B22EC4AF-2443-4434-B3C7-C7E106333457}">
      <dsp:nvSpPr>
        <dsp:cNvPr id="0" name=""/>
        <dsp:cNvSpPr/>
      </dsp:nvSpPr>
      <dsp:spPr>
        <a:xfrm>
          <a:off x="3644100" y="646553"/>
          <a:ext cx="835297" cy="417648"/>
        </a:xfrm>
        <a:prstGeom prst="roundRect">
          <a:avLst/>
        </a:prstGeom>
        <a:solidFill>
          <a:schemeClr val="accent6"/>
        </a:solidFill>
        <a:ln w="28575">
          <a:solidFill>
            <a:schemeClr val="accent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>
              <a:solidFill>
                <a:schemeClr val="bg1"/>
              </a:solidFill>
            </a:rPr>
            <a:t>Produktionschef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>
              <a:solidFill>
                <a:schemeClr val="bg1"/>
              </a:solidFill>
            </a:rPr>
            <a:t>Peter Enquist</a:t>
          </a:r>
        </a:p>
      </dsp:txBody>
      <dsp:txXfrm>
        <a:off x="3664488" y="666941"/>
        <a:ext cx="794521" cy="376872"/>
      </dsp:txXfrm>
    </dsp:sp>
    <dsp:sp modelId="{3DA95F8F-DDBD-4A0C-8967-3C17D5EEE22C}">
      <dsp:nvSpPr>
        <dsp:cNvPr id="0" name=""/>
        <dsp:cNvSpPr/>
      </dsp:nvSpPr>
      <dsp:spPr>
        <a:xfrm>
          <a:off x="4134211" y="1196033"/>
          <a:ext cx="835297" cy="417648"/>
        </a:xfrm>
        <a:prstGeom prst="roundRect">
          <a:avLst/>
        </a:prstGeom>
        <a:solidFill>
          <a:prstClr val="white">
            <a:lumMod val="95000"/>
          </a:prstClr>
        </a:solidFill>
        <a:ln w="28575" cap="flat" cmpd="sng" algn="ctr">
          <a:solidFill>
            <a:srgbClr val="0050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Produktionsledning</a:t>
          </a:r>
        </a:p>
      </dsp:txBody>
      <dsp:txXfrm>
        <a:off x="4154599" y="1216421"/>
        <a:ext cx="794521" cy="376872"/>
      </dsp:txXfrm>
    </dsp:sp>
    <dsp:sp modelId="{F08ABB8E-94D7-4B34-A4FD-DFD211384FE7}">
      <dsp:nvSpPr>
        <dsp:cNvPr id="0" name=""/>
        <dsp:cNvSpPr/>
      </dsp:nvSpPr>
      <dsp:spPr>
        <a:xfrm>
          <a:off x="4141286" y="1709073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chemeClr val="tx2"/>
              </a:solidFill>
            </a:rPr>
            <a:t>Produktionsledning</a:t>
          </a:r>
        </a:p>
      </dsp:txBody>
      <dsp:txXfrm>
        <a:off x="4161674" y="1729461"/>
        <a:ext cx="794521" cy="376872"/>
      </dsp:txXfrm>
    </dsp:sp>
    <dsp:sp modelId="{613B8CB4-4F25-48A5-B0F7-6D398EF3DF6D}">
      <dsp:nvSpPr>
        <dsp:cNvPr id="0" name=""/>
        <dsp:cNvSpPr/>
      </dsp:nvSpPr>
      <dsp:spPr>
        <a:xfrm>
          <a:off x="4141286" y="2205991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chemeClr val="tx2"/>
              </a:solidFill>
            </a:rPr>
            <a:t>Produktionsledning </a:t>
          </a:r>
        </a:p>
      </dsp:txBody>
      <dsp:txXfrm>
        <a:off x="4161674" y="2226379"/>
        <a:ext cx="794521" cy="376872"/>
      </dsp:txXfrm>
    </dsp:sp>
    <dsp:sp modelId="{9EFA20DD-FA0C-4008-B73C-D22336753C89}">
      <dsp:nvSpPr>
        <dsp:cNvPr id="0" name=""/>
        <dsp:cNvSpPr/>
      </dsp:nvSpPr>
      <dsp:spPr>
        <a:xfrm>
          <a:off x="3090514" y="1195030"/>
          <a:ext cx="835297" cy="417648"/>
        </a:xfrm>
        <a:prstGeom prst="roundRect">
          <a:avLst/>
        </a:prstGeom>
        <a:solidFill>
          <a:prstClr val="white">
            <a:lumMod val="95000"/>
          </a:prstClr>
        </a:solidFill>
        <a:ln w="28575" cap="flat" cmpd="sng" algn="ctr">
          <a:solidFill>
            <a:srgbClr val="0050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Extratrafiken</a:t>
          </a:r>
        </a:p>
      </dsp:txBody>
      <dsp:txXfrm>
        <a:off x="3110902" y="1215418"/>
        <a:ext cx="794521" cy="376872"/>
      </dsp:txXfrm>
    </dsp:sp>
    <dsp:sp modelId="{A2A9B15C-1360-4340-A6F1-1631CA10315E}">
      <dsp:nvSpPr>
        <dsp:cNvPr id="0" name=""/>
        <dsp:cNvSpPr/>
      </dsp:nvSpPr>
      <dsp:spPr>
        <a:xfrm>
          <a:off x="4157833" y="2682420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OTA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0,25</a:t>
          </a:r>
        </a:p>
      </dsp:txBody>
      <dsp:txXfrm>
        <a:off x="4157833" y="2682420"/>
        <a:ext cx="835297" cy="417648"/>
      </dsp:txXfrm>
    </dsp:sp>
    <dsp:sp modelId="{7B5A24CC-AFBC-4A10-8277-A864A58DBB64}">
      <dsp:nvSpPr>
        <dsp:cNvPr id="0" name=""/>
        <dsp:cNvSpPr/>
      </dsp:nvSpPr>
      <dsp:spPr>
        <a:xfrm>
          <a:off x="3103094" y="2689687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Trafikledning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1,0</a:t>
          </a:r>
        </a:p>
      </dsp:txBody>
      <dsp:txXfrm>
        <a:off x="3103094" y="2689687"/>
        <a:ext cx="835297" cy="417648"/>
      </dsp:txXfrm>
    </dsp:sp>
    <dsp:sp modelId="{C0DAAEE1-0FB1-427F-9D55-A4098103F19B}">
      <dsp:nvSpPr>
        <dsp:cNvPr id="0" name=""/>
        <dsp:cNvSpPr/>
      </dsp:nvSpPr>
      <dsp:spPr>
        <a:xfrm>
          <a:off x="3118856" y="3152872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Trafikledning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1,0</a:t>
          </a:r>
        </a:p>
      </dsp:txBody>
      <dsp:txXfrm>
        <a:off x="3118856" y="3152872"/>
        <a:ext cx="835297" cy="417648"/>
      </dsp:txXfrm>
    </dsp:sp>
    <dsp:sp modelId="{612B29D0-8329-4CE8-A104-3E5072BC89E1}">
      <dsp:nvSpPr>
        <dsp:cNvPr id="0" name=""/>
        <dsp:cNvSpPr/>
      </dsp:nvSpPr>
      <dsp:spPr>
        <a:xfrm>
          <a:off x="3118856" y="3631527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Trafikledning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1,0</a:t>
          </a:r>
        </a:p>
      </dsp:txBody>
      <dsp:txXfrm>
        <a:off x="3118856" y="3631527"/>
        <a:ext cx="835297" cy="417648"/>
      </dsp:txXfrm>
    </dsp:sp>
    <dsp:sp modelId="{3C5F1837-F09C-4569-B59E-C0969D02529B}">
      <dsp:nvSpPr>
        <dsp:cNvPr id="0" name=""/>
        <dsp:cNvSpPr/>
      </dsp:nvSpPr>
      <dsp:spPr>
        <a:xfrm>
          <a:off x="3126741" y="4123994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Trafikledning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1,0</a:t>
          </a:r>
        </a:p>
      </dsp:txBody>
      <dsp:txXfrm>
        <a:off x="3126741" y="4123994"/>
        <a:ext cx="835297" cy="417648"/>
      </dsp:txXfrm>
    </dsp:sp>
    <dsp:sp modelId="{A47CA6E4-991B-4DC7-A882-CC7830330ACD}">
      <dsp:nvSpPr>
        <dsp:cNvPr id="0" name=""/>
        <dsp:cNvSpPr/>
      </dsp:nvSpPr>
      <dsp:spPr>
        <a:xfrm>
          <a:off x="3132989" y="4591698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Trafikledning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0,6</a:t>
          </a:r>
        </a:p>
      </dsp:txBody>
      <dsp:txXfrm>
        <a:off x="3132989" y="4591698"/>
        <a:ext cx="835297" cy="417648"/>
      </dsp:txXfrm>
    </dsp:sp>
    <dsp:sp modelId="{76AF763C-8750-44CC-BC47-AD5690938CD1}">
      <dsp:nvSpPr>
        <dsp:cNvPr id="0" name=""/>
        <dsp:cNvSpPr/>
      </dsp:nvSpPr>
      <dsp:spPr>
        <a:xfrm>
          <a:off x="5016035" y="646027"/>
          <a:ext cx="835297" cy="41764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8575">
          <a:solidFill>
            <a:schemeClr val="accent6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KM</a:t>
          </a:r>
          <a:br>
            <a:rPr lang="sv-SE" sz="700" kern="1200" dirty="0"/>
          </a:br>
          <a:r>
            <a:rPr lang="sv-SE" sz="700" kern="1200" dirty="0"/>
            <a:t>Inga-Lill Badh</a:t>
          </a:r>
          <a:endParaRPr lang="sv-SE" sz="700" kern="1200" dirty="0">
            <a:solidFill>
              <a:schemeClr val="tx2"/>
            </a:solidFill>
          </a:endParaRPr>
        </a:p>
      </dsp:txBody>
      <dsp:txXfrm>
        <a:off x="5036423" y="666415"/>
        <a:ext cx="794521" cy="376872"/>
      </dsp:txXfrm>
    </dsp:sp>
    <dsp:sp modelId="{7BC89988-52C2-4A83-BE1D-EA3628EB1886}">
      <dsp:nvSpPr>
        <dsp:cNvPr id="0" name=""/>
        <dsp:cNvSpPr/>
      </dsp:nvSpPr>
      <dsp:spPr>
        <a:xfrm>
          <a:off x="6221879" y="646027"/>
          <a:ext cx="835297" cy="417648"/>
        </a:xfrm>
        <a:prstGeom prst="roundRect">
          <a:avLst/>
        </a:prstGeom>
        <a:solidFill>
          <a:schemeClr val="accent3"/>
        </a:solidFill>
        <a:ln w="28575">
          <a:solidFill>
            <a:schemeClr val="accent3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>
              <a:solidFill>
                <a:schemeClr val="tx2"/>
              </a:solidFill>
            </a:rPr>
            <a:t>Personal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>
              <a:solidFill>
                <a:schemeClr val="tx2"/>
              </a:solidFill>
            </a:rPr>
            <a:t>ledningschef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>
              <a:solidFill>
                <a:schemeClr val="tx2"/>
              </a:solidFill>
            </a:rPr>
            <a:t>Erik Nolfelt</a:t>
          </a:r>
        </a:p>
      </dsp:txBody>
      <dsp:txXfrm>
        <a:off x="6242267" y="666415"/>
        <a:ext cx="794521" cy="376872"/>
      </dsp:txXfrm>
    </dsp:sp>
    <dsp:sp modelId="{BEFEA800-617C-4A48-BF8E-2C34725DA5C7}">
      <dsp:nvSpPr>
        <dsp:cNvPr id="0" name=""/>
        <dsp:cNvSpPr/>
      </dsp:nvSpPr>
      <dsp:spPr>
        <a:xfrm>
          <a:off x="6357982" y="4541643"/>
          <a:ext cx="835297" cy="417648"/>
        </a:xfrm>
        <a:prstGeom prst="rect">
          <a:avLst/>
        </a:prstGeom>
        <a:solidFill>
          <a:srgbClr val="39A93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Gruppchef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1,0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v-SE" sz="700" kern="1200" dirty="0">
              <a:solidFill>
                <a:srgbClr val="FF0000"/>
              </a:solidFill>
            </a:rPr>
          </a:br>
          <a:endParaRPr lang="sv-SE" sz="700" kern="1200" dirty="0">
            <a:solidFill>
              <a:srgbClr val="FF0000"/>
            </a:solidFill>
          </a:endParaRPr>
        </a:p>
      </dsp:txBody>
      <dsp:txXfrm>
        <a:off x="6357982" y="4541643"/>
        <a:ext cx="835297" cy="417648"/>
      </dsp:txXfrm>
    </dsp:sp>
    <dsp:sp modelId="{E06608EF-B5A9-474B-AA70-27124CADC689}">
      <dsp:nvSpPr>
        <dsp:cNvPr id="0" name=""/>
        <dsp:cNvSpPr/>
      </dsp:nvSpPr>
      <dsp:spPr>
        <a:xfrm>
          <a:off x="6360513" y="5009618"/>
          <a:ext cx="835297" cy="417648"/>
        </a:xfrm>
        <a:prstGeom prst="rect">
          <a:avLst/>
        </a:prstGeom>
        <a:solidFill>
          <a:srgbClr val="39A93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Gruppchef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1,0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sv-SE" sz="500" kern="1200" dirty="0">
              <a:solidFill>
                <a:srgbClr val="FF0000"/>
              </a:solidFill>
            </a:rPr>
          </a:br>
          <a:endParaRPr lang="sv-SE" sz="500" kern="1200" dirty="0">
            <a:solidFill>
              <a:srgbClr val="FF0000"/>
            </a:solidFill>
          </a:endParaRPr>
        </a:p>
      </dsp:txBody>
      <dsp:txXfrm>
        <a:off x="6360513" y="5009618"/>
        <a:ext cx="835297" cy="417648"/>
      </dsp:txXfrm>
    </dsp:sp>
    <dsp:sp modelId="{C5CACD58-B83E-44E8-8C0E-1128346E3416}">
      <dsp:nvSpPr>
        <dsp:cNvPr id="0" name=""/>
        <dsp:cNvSpPr/>
      </dsp:nvSpPr>
      <dsp:spPr>
        <a:xfrm>
          <a:off x="6360513" y="2909262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chemeClr val="tx2"/>
              </a:solidFill>
            </a:rPr>
            <a:t>Gruppchef </a:t>
          </a:r>
          <a:br>
            <a:rPr lang="sv-SE" sz="500" kern="1200" dirty="0">
              <a:solidFill>
                <a:schemeClr val="tx2"/>
              </a:solidFill>
            </a:rPr>
          </a:br>
          <a:r>
            <a:rPr lang="sv-SE" sz="500" kern="1200" dirty="0">
              <a:solidFill>
                <a:schemeClr val="tx2"/>
              </a:solidFill>
            </a:rPr>
            <a:t>Karlstad/Grums</a:t>
          </a:r>
        </a:p>
      </dsp:txBody>
      <dsp:txXfrm>
        <a:off x="6380901" y="2929650"/>
        <a:ext cx="794521" cy="376872"/>
      </dsp:txXfrm>
    </dsp:sp>
    <dsp:sp modelId="{3E4AD07B-109A-49A9-B8F8-DA9C4341992F}">
      <dsp:nvSpPr>
        <dsp:cNvPr id="0" name=""/>
        <dsp:cNvSpPr/>
      </dsp:nvSpPr>
      <dsp:spPr>
        <a:xfrm>
          <a:off x="6360505" y="1195030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chemeClr val="tx2"/>
              </a:solidFill>
            </a:rPr>
            <a:t>Gruppchef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chemeClr val="tx2"/>
              </a:solidFill>
            </a:rPr>
            <a:t>Sysslebäck/Torsby/Hagfors</a:t>
          </a:r>
        </a:p>
      </dsp:txBody>
      <dsp:txXfrm>
        <a:off x="6380893" y="1215418"/>
        <a:ext cx="794521" cy="376872"/>
      </dsp:txXfrm>
    </dsp:sp>
    <dsp:sp modelId="{3F17D4C3-B14C-4FC8-B429-5262984CE148}">
      <dsp:nvSpPr>
        <dsp:cNvPr id="0" name=""/>
        <dsp:cNvSpPr/>
      </dsp:nvSpPr>
      <dsp:spPr>
        <a:xfrm>
          <a:off x="6360505" y="1786041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>
              <a:solidFill>
                <a:schemeClr val="tx2"/>
              </a:solidFill>
            </a:rPr>
            <a:t>Gruppchef</a:t>
          </a:r>
          <a:br>
            <a:rPr lang="sv-SE" sz="500" kern="1200">
              <a:solidFill>
                <a:schemeClr val="tx2"/>
              </a:solidFill>
            </a:rPr>
          </a:br>
          <a:r>
            <a:rPr lang="sv-SE" sz="500" kern="1200">
              <a:solidFill>
                <a:schemeClr val="tx2"/>
              </a:solidFill>
            </a:rPr>
            <a:t>Karlstad/Årjäng</a:t>
          </a:r>
        </a:p>
      </dsp:txBody>
      <dsp:txXfrm>
        <a:off x="6380893" y="1806429"/>
        <a:ext cx="794521" cy="376872"/>
      </dsp:txXfrm>
    </dsp:sp>
    <dsp:sp modelId="{406DB21A-1144-4EEB-B6C2-E12ADCBACB44}">
      <dsp:nvSpPr>
        <dsp:cNvPr id="0" name=""/>
        <dsp:cNvSpPr/>
      </dsp:nvSpPr>
      <dsp:spPr>
        <a:xfrm>
          <a:off x="6360505" y="2365245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chemeClr val="tx2"/>
              </a:solidFill>
            </a:rPr>
            <a:t>Gruppchef</a:t>
          </a:r>
          <a:br>
            <a:rPr lang="sv-SE" sz="500" kern="1200" dirty="0">
              <a:solidFill>
                <a:schemeClr val="tx2"/>
              </a:solidFill>
            </a:rPr>
          </a:br>
          <a:r>
            <a:rPr lang="sv-SE" sz="500" kern="1200" dirty="0">
              <a:solidFill>
                <a:schemeClr val="tx2"/>
              </a:solidFill>
            </a:rPr>
            <a:t>Karlstad/Säffle</a:t>
          </a:r>
        </a:p>
      </dsp:txBody>
      <dsp:txXfrm>
        <a:off x="6380893" y="2385633"/>
        <a:ext cx="794521" cy="376872"/>
      </dsp:txXfrm>
    </dsp:sp>
    <dsp:sp modelId="{FB05D56C-3CFA-4C5F-B665-3B81FDBDE06F}">
      <dsp:nvSpPr>
        <dsp:cNvPr id="0" name=""/>
        <dsp:cNvSpPr/>
      </dsp:nvSpPr>
      <dsp:spPr>
        <a:xfrm>
          <a:off x="5335177" y="2579449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chemeClr val="tx2"/>
              </a:solidFill>
            </a:rPr>
            <a:t>Utbildning &amp; rekrytering</a:t>
          </a:r>
          <a:br>
            <a:rPr lang="sv-SE" sz="700" kern="1200">
              <a:solidFill>
                <a:schemeClr val="tx2"/>
              </a:solidFill>
            </a:rPr>
          </a:br>
          <a:endParaRPr lang="sv-SE" sz="700" kern="1200">
            <a:solidFill>
              <a:schemeClr val="tx2"/>
            </a:solidFill>
          </a:endParaRPr>
        </a:p>
      </dsp:txBody>
      <dsp:txXfrm>
        <a:off x="5355565" y="2599837"/>
        <a:ext cx="794521" cy="376872"/>
      </dsp:txXfrm>
    </dsp:sp>
    <dsp:sp modelId="{91D5BBB7-36FB-41CE-AEB5-6B4C74611DEC}">
      <dsp:nvSpPr>
        <dsp:cNvPr id="0" name=""/>
        <dsp:cNvSpPr/>
      </dsp:nvSpPr>
      <dsp:spPr>
        <a:xfrm>
          <a:off x="6364347" y="3422703"/>
          <a:ext cx="835297" cy="417648"/>
        </a:xfrm>
        <a:prstGeom prst="roundRect">
          <a:avLst/>
        </a:prstGeom>
        <a:solidFill>
          <a:prstClr val="white">
            <a:lumMod val="95000"/>
          </a:prstClr>
        </a:solidFill>
        <a:ln w="28575" cap="flat" cmpd="sng" algn="ctr">
          <a:solidFill>
            <a:srgbClr val="FDC5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Gruppchef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Charlottenberg/Arvika/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Arvika skol</a:t>
          </a:r>
        </a:p>
      </dsp:txBody>
      <dsp:txXfrm>
        <a:off x="6384735" y="3443091"/>
        <a:ext cx="794521" cy="376872"/>
      </dsp:txXfrm>
    </dsp:sp>
    <dsp:sp modelId="{910441F1-4926-4070-AEE7-197C61499B8E}">
      <dsp:nvSpPr>
        <dsp:cNvPr id="0" name=""/>
        <dsp:cNvSpPr/>
      </dsp:nvSpPr>
      <dsp:spPr>
        <a:xfrm>
          <a:off x="6376451" y="3973778"/>
          <a:ext cx="835297" cy="417648"/>
        </a:xfrm>
        <a:prstGeom prst="roundRect">
          <a:avLst/>
        </a:prstGeom>
        <a:solidFill>
          <a:prstClr val="white">
            <a:lumMod val="95000"/>
          </a:prstClr>
        </a:solidFill>
        <a:ln w="28575" cap="flat" cmpd="sng" algn="ctr">
          <a:solidFill>
            <a:srgbClr val="FDC54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Gruppchef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Kristinehamn/Filipstad</a:t>
          </a:r>
        </a:p>
      </dsp:txBody>
      <dsp:txXfrm>
        <a:off x="6396839" y="3994166"/>
        <a:ext cx="794521" cy="376872"/>
      </dsp:txXfrm>
    </dsp:sp>
    <dsp:sp modelId="{984084F7-98DC-484E-BE77-FE93F4F7E7FD}">
      <dsp:nvSpPr>
        <dsp:cNvPr id="0" name=""/>
        <dsp:cNvSpPr/>
      </dsp:nvSpPr>
      <dsp:spPr>
        <a:xfrm>
          <a:off x="7500344" y="646027"/>
          <a:ext cx="835297" cy="417648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/>
            <a:t>Underhållschef</a:t>
          </a:r>
          <a:br>
            <a:rPr lang="sv-SE" sz="700" kern="1200"/>
          </a:br>
          <a:r>
            <a:rPr lang="sv-SE" sz="700" kern="1200"/>
            <a:t>Stefan Mattsson</a:t>
          </a:r>
          <a:endParaRPr lang="sv-SE" sz="700" kern="1200">
            <a:solidFill>
              <a:schemeClr val="tx2"/>
            </a:solidFill>
          </a:endParaRPr>
        </a:p>
      </dsp:txBody>
      <dsp:txXfrm>
        <a:off x="7520732" y="666415"/>
        <a:ext cx="794521" cy="376872"/>
      </dsp:txXfrm>
    </dsp:sp>
    <dsp:sp modelId="{6BC2DCAA-861E-4620-9FDB-75239E85DA89}">
      <dsp:nvSpPr>
        <dsp:cNvPr id="0" name=""/>
        <dsp:cNvSpPr/>
      </dsp:nvSpPr>
      <dsp:spPr>
        <a:xfrm>
          <a:off x="7750090" y="1130470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>
              <a:solidFill>
                <a:schemeClr val="tx2"/>
              </a:solidFill>
            </a:rPr>
            <a:t>Lageransvarig</a:t>
          </a:r>
          <a:br>
            <a:rPr lang="sv-SE" sz="500" kern="1200">
              <a:solidFill>
                <a:schemeClr val="tx2"/>
              </a:solidFill>
            </a:rPr>
          </a:br>
          <a:endParaRPr lang="sv-SE" sz="500" kern="1200">
            <a:solidFill>
              <a:schemeClr val="tx2"/>
            </a:solidFill>
          </a:endParaRPr>
        </a:p>
      </dsp:txBody>
      <dsp:txXfrm>
        <a:off x="7770478" y="1150858"/>
        <a:ext cx="794521" cy="376872"/>
      </dsp:txXfrm>
    </dsp:sp>
    <dsp:sp modelId="{EBB6AD6E-67F5-4324-A8B7-9DE0F4EBE6E1}">
      <dsp:nvSpPr>
        <dsp:cNvPr id="0" name=""/>
        <dsp:cNvSpPr/>
      </dsp:nvSpPr>
      <dsp:spPr>
        <a:xfrm>
          <a:off x="7773745" y="3379351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>
              <a:solidFill>
                <a:schemeClr val="tx1"/>
              </a:solidFill>
            </a:rPr>
            <a:t>Underhållsledare</a:t>
          </a:r>
          <a:br>
            <a:rPr lang="sv-SE" sz="500" kern="1200">
              <a:solidFill>
                <a:schemeClr val="tx1"/>
              </a:solidFill>
            </a:rPr>
          </a:br>
          <a:r>
            <a:rPr lang="sv-SE" sz="500" kern="1200">
              <a:solidFill>
                <a:schemeClr val="tx1"/>
              </a:solidFill>
            </a:rPr>
            <a:t>Karlstad</a:t>
          </a:r>
        </a:p>
      </dsp:txBody>
      <dsp:txXfrm>
        <a:off x="7794133" y="3399739"/>
        <a:ext cx="794521" cy="376872"/>
      </dsp:txXfrm>
    </dsp:sp>
    <dsp:sp modelId="{3354D86E-74CC-4337-8019-DEE7CC8DD719}">
      <dsp:nvSpPr>
        <dsp:cNvPr id="0" name=""/>
        <dsp:cNvSpPr/>
      </dsp:nvSpPr>
      <dsp:spPr>
        <a:xfrm>
          <a:off x="9738140" y="3346532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Mekaniker </a:t>
          </a:r>
          <a:r>
            <a:rPr lang="sv-SE" sz="600" kern="1200" err="1">
              <a:solidFill>
                <a:srgbClr val="043D0C"/>
              </a:solidFill>
              <a:latin typeface="Arial"/>
              <a:ea typeface="+mn-ea"/>
              <a:cs typeface="+mn-cs"/>
            </a:rPr>
            <a:t>inkl</a:t>
          </a: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 NME</a:t>
          </a:r>
        </a:p>
      </dsp:txBody>
      <dsp:txXfrm>
        <a:off x="9758528" y="3366920"/>
        <a:ext cx="794521" cy="376872"/>
      </dsp:txXfrm>
    </dsp:sp>
    <dsp:sp modelId="{E53DBAFC-5BDE-417D-AFAE-F8B14CCD6D66}">
      <dsp:nvSpPr>
        <dsp:cNvPr id="0" name=""/>
        <dsp:cNvSpPr/>
      </dsp:nvSpPr>
      <dsp:spPr>
        <a:xfrm>
          <a:off x="7773745" y="2174371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>
              <a:solidFill>
                <a:schemeClr val="tx2"/>
              </a:solidFill>
            </a:rPr>
            <a:t>Underhållsplanerare</a:t>
          </a:r>
        </a:p>
      </dsp:txBody>
      <dsp:txXfrm>
        <a:off x="7794133" y="2194759"/>
        <a:ext cx="794521" cy="376872"/>
      </dsp:txXfrm>
    </dsp:sp>
    <dsp:sp modelId="{F1CA73DA-7845-4102-8FCD-756DF7D2EE00}">
      <dsp:nvSpPr>
        <dsp:cNvPr id="0" name=""/>
        <dsp:cNvSpPr/>
      </dsp:nvSpPr>
      <dsp:spPr>
        <a:xfrm>
          <a:off x="7773745" y="1644045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/>
            <a:t>Lageransvarig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/>
            <a:t>0,5</a:t>
          </a:r>
        </a:p>
      </dsp:txBody>
      <dsp:txXfrm>
        <a:off x="7773745" y="1644045"/>
        <a:ext cx="835297" cy="417648"/>
      </dsp:txXfrm>
    </dsp:sp>
    <dsp:sp modelId="{E0A2B1A4-7B13-45B7-BFE7-38BF9F5C318B}">
      <dsp:nvSpPr>
        <dsp:cNvPr id="0" name=""/>
        <dsp:cNvSpPr/>
      </dsp:nvSpPr>
      <dsp:spPr>
        <a:xfrm>
          <a:off x="7773745" y="2746437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Underhållsledare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1,0</a:t>
          </a:r>
        </a:p>
      </dsp:txBody>
      <dsp:txXfrm>
        <a:off x="7773745" y="2746437"/>
        <a:ext cx="835297" cy="417648"/>
      </dsp:txXfrm>
    </dsp:sp>
    <dsp:sp modelId="{6468F421-D833-4CF5-AC79-F6CC35D7F839}">
      <dsp:nvSpPr>
        <dsp:cNvPr id="0" name=""/>
        <dsp:cNvSpPr/>
      </dsp:nvSpPr>
      <dsp:spPr>
        <a:xfrm>
          <a:off x="7773745" y="4134143"/>
          <a:ext cx="835297" cy="417648"/>
        </a:xfrm>
        <a:prstGeom prst="roundRect">
          <a:avLst/>
        </a:prstGeom>
        <a:solidFill>
          <a:prstClr val="white">
            <a:lumMod val="95000"/>
          </a:prstClr>
        </a:solidFill>
        <a:ln w="28575" cap="flat" cmpd="sng" algn="ctr">
          <a:solidFill>
            <a:srgbClr val="FD5D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prstClr val="black"/>
              </a:solidFill>
              <a:latin typeface="Arial"/>
              <a:ea typeface="+mn-ea"/>
              <a:cs typeface="+mn-cs"/>
            </a:rPr>
            <a:t>Fordonsvårdsledare</a:t>
          </a:r>
        </a:p>
      </dsp:txBody>
      <dsp:txXfrm>
        <a:off x="7794133" y="4154531"/>
        <a:ext cx="794521" cy="376872"/>
      </dsp:txXfrm>
    </dsp:sp>
    <dsp:sp modelId="{1A68C6C8-3F6A-4A24-A6F8-C08B663793E6}">
      <dsp:nvSpPr>
        <dsp:cNvPr id="0" name=""/>
        <dsp:cNvSpPr/>
      </dsp:nvSpPr>
      <dsp:spPr>
        <a:xfrm>
          <a:off x="8748379" y="4156595"/>
          <a:ext cx="835297" cy="417648"/>
        </a:xfrm>
        <a:prstGeom prst="roundRect">
          <a:avLst/>
        </a:prstGeom>
        <a:solidFill>
          <a:prstClr val="white">
            <a:lumMod val="95000"/>
          </a:prstClr>
        </a:solidFill>
        <a:ln w="28575" cap="flat" cmpd="sng" algn="ctr">
          <a:solidFill>
            <a:srgbClr val="FD5D4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prstClr val="black"/>
              </a:solidFill>
              <a:latin typeface="Arial"/>
              <a:ea typeface="+mn-ea"/>
              <a:cs typeface="+mn-cs"/>
            </a:rPr>
            <a:t>Fordonsvård</a:t>
          </a:r>
        </a:p>
      </dsp:txBody>
      <dsp:txXfrm>
        <a:off x="8768767" y="4176983"/>
        <a:ext cx="794521" cy="376872"/>
      </dsp:txXfrm>
    </dsp:sp>
    <dsp:sp modelId="{4C4B5BF2-3CDE-4578-939A-DEA91E79724C}">
      <dsp:nvSpPr>
        <dsp:cNvPr id="0" name=""/>
        <dsp:cNvSpPr/>
      </dsp:nvSpPr>
      <dsp:spPr>
        <a:xfrm>
          <a:off x="9738349" y="4150723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/>
            <a:t>Fordonsvård</a:t>
          </a:r>
        </a:p>
      </dsp:txBody>
      <dsp:txXfrm>
        <a:off x="9738349" y="4150723"/>
        <a:ext cx="835297" cy="417648"/>
      </dsp:txXfrm>
    </dsp:sp>
    <dsp:sp modelId="{CBBBDC7B-483F-4385-8BB4-151A245B4D75}">
      <dsp:nvSpPr>
        <dsp:cNvPr id="0" name=""/>
        <dsp:cNvSpPr/>
      </dsp:nvSpPr>
      <dsp:spPr>
        <a:xfrm>
          <a:off x="10707696" y="3352404"/>
          <a:ext cx="835297" cy="41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/>
            <a:t>Mekaniker</a:t>
          </a:r>
        </a:p>
      </dsp:txBody>
      <dsp:txXfrm>
        <a:off x="10707696" y="3352404"/>
        <a:ext cx="835297" cy="417648"/>
      </dsp:txXfrm>
    </dsp:sp>
    <dsp:sp modelId="{9B110AEC-52C3-47E0-AA19-072EFE5BA1B7}">
      <dsp:nvSpPr>
        <dsp:cNvPr id="0" name=""/>
        <dsp:cNvSpPr/>
      </dsp:nvSpPr>
      <dsp:spPr>
        <a:xfrm>
          <a:off x="8800761" y="630498"/>
          <a:ext cx="835297" cy="417648"/>
        </a:xfrm>
        <a:prstGeom prst="roundRect">
          <a:avLst/>
        </a:prstGeom>
        <a:solidFill>
          <a:schemeClr val="bg1">
            <a:lumMod val="95000"/>
          </a:schemeClr>
        </a:solidFill>
        <a:ln w="28575"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>
              <a:solidFill>
                <a:schemeClr val="accent2"/>
              </a:solidFill>
            </a:rPr>
            <a:t>Regional Fastighetschef</a:t>
          </a:r>
        </a:p>
      </dsp:txBody>
      <dsp:txXfrm>
        <a:off x="8821149" y="650886"/>
        <a:ext cx="794521" cy="376872"/>
      </dsp:txXfrm>
    </dsp:sp>
    <dsp:sp modelId="{65E0D56D-3A47-412C-A7C2-7E7A1628F875}">
      <dsp:nvSpPr>
        <dsp:cNvPr id="0" name=""/>
        <dsp:cNvSpPr/>
      </dsp:nvSpPr>
      <dsp:spPr>
        <a:xfrm>
          <a:off x="9188915" y="1173906"/>
          <a:ext cx="835297" cy="417648"/>
        </a:xfrm>
        <a:prstGeom prst="roundRect">
          <a:avLst/>
        </a:prstGeom>
        <a:solidFill>
          <a:prstClr val="white">
            <a:lumMod val="95000"/>
          </a:prstClr>
        </a:solidFill>
        <a:ln w="28575" cap="flat" cmpd="sng" algn="ctr">
          <a:solidFill>
            <a:srgbClr val="39A9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>
              <a:solidFill>
                <a:srgbClr val="043D0C"/>
              </a:solidFill>
              <a:latin typeface="Arial"/>
              <a:ea typeface="+mn-ea"/>
              <a:cs typeface="+mn-cs"/>
            </a:rPr>
            <a:t>Fastighetstekniker</a:t>
          </a:r>
        </a:p>
      </dsp:txBody>
      <dsp:txXfrm>
        <a:off x="9209303" y="1194294"/>
        <a:ext cx="794521" cy="376872"/>
      </dsp:txXfrm>
    </dsp:sp>
    <dsp:sp modelId="{35E14375-4C1F-4D49-99B9-96C3A8BCEDCD}">
      <dsp:nvSpPr>
        <dsp:cNvPr id="0" name=""/>
        <dsp:cNvSpPr/>
      </dsp:nvSpPr>
      <dsp:spPr>
        <a:xfrm>
          <a:off x="9188915" y="1718791"/>
          <a:ext cx="835297" cy="417648"/>
        </a:xfrm>
        <a:prstGeom prst="roundRect">
          <a:avLst/>
        </a:prstGeom>
        <a:solidFill>
          <a:prstClr val="white">
            <a:lumMod val="95000"/>
          </a:prstClr>
        </a:solidFill>
        <a:ln w="28575" cap="flat" cmpd="sng" algn="ctr">
          <a:solidFill>
            <a:srgbClr val="39A9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>
              <a:solidFill>
                <a:srgbClr val="043D0C"/>
              </a:solidFill>
              <a:latin typeface="Arial"/>
              <a:ea typeface="+mn-ea"/>
              <a:cs typeface="+mn-cs"/>
            </a:rPr>
            <a:t>Fastighetsskötare</a:t>
          </a:r>
        </a:p>
      </dsp:txBody>
      <dsp:txXfrm>
        <a:off x="9209303" y="1739179"/>
        <a:ext cx="794521" cy="37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C672AF7-62C7-4413-8B2B-1F7F1E496E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34BC80-0CC0-4136-91C6-66970CEE64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5C19-903B-45B6-B0BB-73C511CFB4F7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D96A8C-70D0-4EA5-8DB7-5BC6DC62C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F4B8622-0F4A-47FD-AAF3-4F6F58E3CD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34260-DF7F-4252-A617-DF6717518C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91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48CE5-15E1-4911-9C7F-7DCB6AEA4CD6}" type="datetimeFigureOut">
              <a:rPr lang="sv-SE" smtClean="0"/>
              <a:t>2024-10-28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84B3-73C4-447D-B2D5-90C8E49787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60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84B3-73C4-447D-B2D5-90C8E497872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35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fast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9BC3A98-1659-4BEF-890E-7C79FB86E7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5129400" y="976313"/>
            <a:ext cx="1933200" cy="99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pic>
        <p:nvPicPr>
          <p:cNvPr id="2" name="Picture 7" descr="A picture containing bottle, sitting, drawing&#10;&#10;Description automatically generated">
            <a:extLst>
              <a:ext uri="{FF2B5EF4-FFF2-40B4-BE49-F238E27FC236}">
                <a16:creationId xmlns:a16="http://schemas.microsoft.com/office/drawing/2014/main" id="{FE896547-38F4-4761-A2B1-10710F88F2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2412000"/>
            <a:ext cx="7596000" cy="1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3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 grönmönstr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8170864" cy="1836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168000"/>
            <a:ext cx="8170864" cy="25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39C5F2-0A39-4CFB-B028-EE457139E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9CABC720-5DDE-4FF3-9059-DF3525F0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F3AF25C-AF6D-421B-B231-1234DAF1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Röda paketet HES + HH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BD64205-15A4-4E99-8673-B4FCC155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8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8170864" cy="1836000"/>
          </a:xfrm>
        </p:spPr>
        <p:txBody>
          <a:bodyPr anchor="b" anchorCtr="0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168000"/>
            <a:ext cx="8170864" cy="25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60BEC9-47F8-411E-9AEC-D77F9A75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000" y="-414750"/>
            <a:ext cx="2736000" cy="2160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DF8AFE-47A8-4E0D-828D-613F928D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" y="-414750"/>
            <a:ext cx="2700000" cy="216000"/>
          </a:xfrm>
        </p:spPr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D93FBF-3BC0-46AB-87D9-C3A83F6C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8000" y="-414750"/>
            <a:ext cx="468085" cy="216000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27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374438A-7AEE-4A7E-AFAA-BD55ABD7A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9"/>
            <a:ext cx="10728000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1813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D6BC098-6D03-4E34-B45B-F2DB15FC1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9"/>
            <a:ext cx="5075999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95BD1A29-E0EB-4334-9861-3BA0C98A2B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000" y="1691999"/>
            <a:ext cx="5075999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EE6D2135-8488-4FB9-AA9C-42BAD002F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859" y="1692000"/>
            <a:ext cx="5076000" cy="37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135AADC0-99AB-4825-90DB-03D11A930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0860" y="5580000"/>
            <a:ext cx="5076000" cy="3600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D63BBF-1A90-4914-846D-612CF7CA32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1691999"/>
            <a:ext cx="5075999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9948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135AADC0-99AB-4825-90DB-03D11A930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5580000"/>
            <a:ext cx="5076000" cy="3600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5">
            <a:extLst>
              <a:ext uri="{FF2B5EF4-FFF2-40B4-BE49-F238E27FC236}">
                <a16:creationId xmlns:a16="http://schemas.microsoft.com/office/drawing/2014/main" id="{F0823D05-2738-43ED-979C-277268088B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859" y="5580000"/>
            <a:ext cx="5076000" cy="3600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6A233756-2932-4B41-8202-69B3A1817E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0000" y="1692000"/>
            <a:ext cx="5076000" cy="37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51BBF92-BF88-4C66-99FD-C37FAA3B16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0859" y="1692000"/>
            <a:ext cx="5076000" cy="37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8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55EE0EB7-229C-4654-88B9-D9938FBDD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7001" cy="6856413"/>
          </a:xfrm>
          <a:custGeom>
            <a:avLst/>
            <a:gdLst>
              <a:gd name="connsiteX0" fmla="*/ 0 w 6477001"/>
              <a:gd name="connsiteY0" fmla="*/ 0 h 6856413"/>
              <a:gd name="connsiteX1" fmla="*/ 5364221 w 6477001"/>
              <a:gd name="connsiteY1" fmla="*/ 0 h 6856413"/>
              <a:gd name="connsiteX2" fmla="*/ 5318342 w 6477001"/>
              <a:gd name="connsiteY2" fmla="*/ 167859 h 6856413"/>
              <a:gd name="connsiteX3" fmla="*/ 5065485 w 6477001"/>
              <a:gd name="connsiteY3" fmla="*/ 2238375 h 6856413"/>
              <a:gd name="connsiteX4" fmla="*/ 6349799 w 6477001"/>
              <a:gd name="connsiteY4" fmla="*/ 6667346 h 6856413"/>
              <a:gd name="connsiteX5" fmla="*/ 6477001 w 6477001"/>
              <a:gd name="connsiteY5" fmla="*/ 6849140 h 6856413"/>
              <a:gd name="connsiteX6" fmla="*/ 6477001 w 6477001"/>
              <a:gd name="connsiteY6" fmla="*/ 6856413 h 6856413"/>
              <a:gd name="connsiteX7" fmla="*/ 0 w 6477001"/>
              <a:gd name="connsiteY7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7001" h="6856413">
                <a:moveTo>
                  <a:pt x="0" y="0"/>
                </a:moveTo>
                <a:lnTo>
                  <a:pt x="5364221" y="0"/>
                </a:lnTo>
                <a:lnTo>
                  <a:pt x="5318342" y="167859"/>
                </a:lnTo>
                <a:cubicBezTo>
                  <a:pt x="5154012" y="821934"/>
                  <a:pt x="5065485" y="1517356"/>
                  <a:pt x="5065485" y="2238375"/>
                </a:cubicBezTo>
                <a:cubicBezTo>
                  <a:pt x="5065485" y="3920753"/>
                  <a:pt x="5547462" y="5463768"/>
                  <a:pt x="6349799" y="6667346"/>
                </a:cubicBezTo>
                <a:lnTo>
                  <a:pt x="6477001" y="6849140"/>
                </a:lnTo>
                <a:lnTo>
                  <a:pt x="6477001" y="6856413"/>
                </a:lnTo>
                <a:lnTo>
                  <a:pt x="0" y="6856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000" y="576340"/>
            <a:ext cx="5364162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13C8D3-96B6-4DFF-BBE1-14931AC3B2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2000" y="1656000"/>
            <a:ext cx="5364000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596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ög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340"/>
            <a:ext cx="5652000" cy="90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B3CA39-C56E-47A7-B72E-7D29E1750C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32178" y="0"/>
            <a:ext cx="6259823" cy="6858001"/>
          </a:xfrm>
          <a:custGeom>
            <a:avLst/>
            <a:gdLst>
              <a:gd name="connsiteX0" fmla="*/ 1964929 w 6259823"/>
              <a:gd name="connsiteY0" fmla="*/ 0 h 6858001"/>
              <a:gd name="connsiteX1" fmla="*/ 6259823 w 6259823"/>
              <a:gd name="connsiteY1" fmla="*/ 0 h 6858001"/>
              <a:gd name="connsiteX2" fmla="*/ 6259823 w 6259823"/>
              <a:gd name="connsiteY2" fmla="*/ 6858001 h 6858001"/>
              <a:gd name="connsiteX3" fmla="*/ 0 w 6259823"/>
              <a:gd name="connsiteY3" fmla="*/ 6858001 h 6858001"/>
              <a:gd name="connsiteX4" fmla="*/ 3780 w 6259823"/>
              <a:gd name="connsiteY4" fmla="*/ 6656433 h 6858001"/>
              <a:gd name="connsiteX5" fmla="*/ 1885619 w 6259823"/>
              <a:gd name="connsiteY5" fmla="*/ 12344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823" h="6858001">
                <a:moveTo>
                  <a:pt x="1964929" y="0"/>
                </a:moveTo>
                <a:lnTo>
                  <a:pt x="6259823" y="0"/>
                </a:lnTo>
                <a:lnTo>
                  <a:pt x="6259823" y="6858001"/>
                </a:lnTo>
                <a:lnTo>
                  <a:pt x="0" y="6858001"/>
                </a:lnTo>
                <a:lnTo>
                  <a:pt x="3780" y="6656433"/>
                </a:lnTo>
                <a:cubicBezTo>
                  <a:pt x="96870" y="4180446"/>
                  <a:pt x="787712" y="1917085"/>
                  <a:pt x="1885619" y="1234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1E25DF-F6B1-4C44-A96A-B6779D60E4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5999"/>
            <a:ext cx="5075999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084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ljust mö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2B3F61A-7108-4DEB-9F7C-E77ACC8D9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9"/>
            <a:ext cx="10728000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4555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ljust mö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5C1CFE2-E559-4B24-AD84-69BBB6C244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9"/>
            <a:ext cx="5075999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7D7244F-4CCA-4EE4-BEBA-CFC96F1220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858" y="1691999"/>
            <a:ext cx="5075999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4679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0669" y="4670772"/>
            <a:ext cx="9110663" cy="5429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lägga till datum, möte och namn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9BC3A98-1659-4BEF-890E-7C79FB86E7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5129400" y="976313"/>
            <a:ext cx="1933200" cy="99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0CB469C-50CC-4F0A-A211-DD662A927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824" y="2377946"/>
            <a:ext cx="7425015" cy="166554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5753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ljust mö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83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ljus bakgrund">
    <p:bg>
      <p:bgPr>
        <a:solidFill>
          <a:srgbClr val="F8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73BBB1F-A285-4503-B5A4-B14A317EFD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9"/>
            <a:ext cx="10728000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942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ljus bakgrund">
    <p:bg>
      <p:bgPr>
        <a:solidFill>
          <a:srgbClr val="F8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E27CC8-DD94-4422-93B2-A78481BE5B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9"/>
            <a:ext cx="5075999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076A8C0-FFDC-4634-BF2F-E73E22FFA1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858" y="1691999"/>
            <a:ext cx="5075999" cy="406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963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ljus bakgrund">
    <p:bg>
      <p:bgPr>
        <a:solidFill>
          <a:srgbClr val="F8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244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mönster på ljus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264100-7F0C-492E-B0E8-38501CFDF4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8"/>
            <a:ext cx="10728000" cy="385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61594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mönster på ljus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59B998-8990-4933-8646-5AB2342D5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8"/>
            <a:ext cx="5075999" cy="385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C7550B9-C710-44B3-83C5-4E97EBA418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858" y="1691998"/>
            <a:ext cx="5075999" cy="385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2405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mönster på ljus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799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mönster på v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9D59B5D-EA7E-45AA-BF0E-7FD09A444B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8"/>
            <a:ext cx="10728000" cy="385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9754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mönster på v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23CBC35-A5FC-44C4-BA7B-79FCB66B3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9"/>
            <a:ext cx="5075999" cy="385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BADAC5C-93EB-4DCE-AC77-3DE7A93F19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858" y="1691999"/>
            <a:ext cx="5075999" cy="385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5272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98E69B-B3D4-4EF0-A623-E897C3E87D32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802186" y="2087141"/>
            <a:ext cx="2520000" cy="252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 anchorCtr="0"/>
          <a:lstStyle>
            <a:lvl1pPr marL="0" indent="0" algn="ctr">
              <a:buFontTx/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7CD147-56F3-404E-9B56-D10FC22117C4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4836000" y="2087141"/>
            <a:ext cx="2520000" cy="2520000"/>
          </a:xfrm>
          <a:prstGeom prst="ellipse">
            <a:avLst/>
          </a:prstGeom>
          <a:solidFill>
            <a:srgbClr val="F29FC5"/>
          </a:solidFill>
        </p:spPr>
        <p:txBody>
          <a:bodyPr wrap="square" anchor="ctr" anchorCtr="0"/>
          <a:lstStyle>
            <a:lvl1pPr marL="0" indent="0" algn="ctr">
              <a:buFontTx/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EF08265-A950-4CC4-A86B-491ECF301E8C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7869814" y="2087141"/>
            <a:ext cx="2520000" cy="2520000"/>
          </a:xfrm>
          <a:prstGeom prst="ellipse">
            <a:avLst/>
          </a:prstGeom>
          <a:solidFill>
            <a:schemeClr val="accent1"/>
          </a:solidFill>
        </p:spPr>
        <p:txBody>
          <a:bodyPr wrap="square" anchor="ctr" anchorCtr="0"/>
          <a:lstStyle>
            <a:lvl1pPr marL="0" indent="0" algn="ctr">
              <a:buFontTx/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000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grö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8000" y="4680000"/>
            <a:ext cx="9108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lang="sv-SE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lägga till datum, möte och namn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6E994A-49B9-4A7F-94D2-5CFB81E14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5129401" y="976313"/>
            <a:ext cx="1933198" cy="9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7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lar 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464A4B1-64BC-4CCA-920F-ADE9A0AC1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2186" y="2087141"/>
            <a:ext cx="2520000" cy="25200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C311395D-91A9-431A-8BA5-BF78ED1B40D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36000" y="2087141"/>
            <a:ext cx="2520000" cy="25200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7" name="Platshållare för bild 3">
            <a:extLst>
              <a:ext uri="{FF2B5EF4-FFF2-40B4-BE49-F238E27FC236}">
                <a16:creationId xmlns:a16="http://schemas.microsoft.com/office/drawing/2014/main" id="{59DB7DC8-C863-49CA-A9EA-DDC535013D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69814" y="2087141"/>
            <a:ext cx="2520000" cy="25200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C9C808-BE97-41EF-86CA-F23F6DB237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0000" y="4860000"/>
            <a:ext cx="2520950" cy="576000"/>
          </a:xfrm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AEBDB97C-FAE3-4FD6-8DB7-10E457006E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4000" y="4860000"/>
            <a:ext cx="2520950" cy="576000"/>
          </a:xfrm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21966E56-9E2F-4203-8C3C-16BCBD1DE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4000" y="4860000"/>
            <a:ext cx="2520950" cy="576000"/>
          </a:xfrm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12514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mönster på v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4435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979CFF2-5BE9-48D9-B99F-A03C7CA2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6396121-82B8-4A47-87F6-0A58EC0A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42F994A-F44A-44DF-9E97-49A6F30A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E6DD1F-D6BD-41A4-A6F3-5D4FFC35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AAAD15-80C7-46DA-9E13-92A572F1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Röda paketet HES + HH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98A4E2-BE3D-4672-BF23-455B4C9D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, fast text sven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000" y="3888000"/>
            <a:ext cx="7416000" cy="10800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4FE35D2-538D-F540-ABE4-44DCE9B096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11" y="2536389"/>
            <a:ext cx="2475778" cy="8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83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, fast text engel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000" y="3888000"/>
            <a:ext cx="7416000" cy="10800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C781A39-7981-824A-8FCE-AF7B7B1AE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95" y="2536388"/>
            <a:ext cx="5344610" cy="1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6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000" y="3888000"/>
            <a:ext cx="7416000" cy="10800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48922B4-F7AB-49F8-9501-AE222517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000" y="1116000"/>
            <a:ext cx="7416000" cy="2304000"/>
          </a:xfrm>
        </p:spPr>
        <p:txBody>
          <a:bodyPr/>
          <a:lstStyle>
            <a:lvl1pPr algn="ctr">
              <a:defRPr sz="82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13735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45D5BAF0-43F1-4836-86FE-BDE0E7BC04E1}"/>
              </a:ext>
            </a:extLst>
          </p:cNvPr>
          <p:cNvSpPr txBox="1"/>
          <p:nvPr userDrawn="1"/>
        </p:nvSpPr>
        <p:spPr>
          <a:xfrm>
            <a:off x="876300" y="1679290"/>
            <a:ext cx="10439400" cy="34994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8200" b="1"/>
              <a:t>Sidor efter denna sida tillhör inte mallen.</a:t>
            </a:r>
          </a:p>
        </p:txBody>
      </p:sp>
    </p:spTree>
    <p:extLst>
      <p:ext uri="{BB962C8B-B14F-4D97-AF65-F5344CB8AC3E}">
        <p14:creationId xmlns:p14="http://schemas.microsoft.com/office/powerpoint/2010/main" val="6973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2376000"/>
            <a:ext cx="7452000" cy="1044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3672000"/>
            <a:ext cx="7452000" cy="1044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CD32B4-00B0-4FF0-A278-110AA975A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748508" y="895559"/>
            <a:ext cx="1620581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9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korta möt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96000"/>
            <a:ext cx="10728000" cy="864000"/>
          </a:xfrm>
        </p:spPr>
        <p:txBody>
          <a:bodyPr/>
          <a:lstStyle>
            <a:lvl1pPr>
              <a:defRPr sz="39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B8A0B7-AB0A-46FF-99F4-6322234A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541918-47B0-4B8C-A477-D9C41F54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Röda paketet HES + HH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02E2F-B5A0-46AB-915A-9F89AC29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E1117E-94F3-4014-9E56-62594A3FC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57AF2E-218C-4549-A9BF-D9F69E319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519999"/>
            <a:ext cx="10728000" cy="32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127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ängre möt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96000"/>
            <a:ext cx="10728000" cy="864000"/>
          </a:xfrm>
        </p:spPr>
        <p:txBody>
          <a:bodyPr/>
          <a:lstStyle>
            <a:lvl1pPr>
              <a:defRPr sz="39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B8A0B7-AB0A-46FF-99F4-6322234A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541918-47B0-4B8C-A477-D9C41F54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Röda paketet HES + HH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02E2F-B5A0-46AB-915A-9F89AC29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E1117E-94F3-4014-9E56-62594A3FC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7AF383B0-C4CB-4F97-8007-1E27BC31E872}"/>
              </a:ext>
            </a:extLst>
          </p:cNvPr>
          <p:cNvCxnSpPr/>
          <p:nvPr userDrawn="1"/>
        </p:nvCxnSpPr>
        <p:spPr>
          <a:xfrm>
            <a:off x="720000" y="2520000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554D25AE-E9FA-4222-958C-207BAD0948F7}"/>
              </a:ext>
            </a:extLst>
          </p:cNvPr>
          <p:cNvCxnSpPr/>
          <p:nvPr userDrawn="1"/>
        </p:nvCxnSpPr>
        <p:spPr>
          <a:xfrm>
            <a:off x="3528000" y="2520000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7A903156-1C51-4F43-8AFE-0377FBEF9098}"/>
              </a:ext>
            </a:extLst>
          </p:cNvPr>
          <p:cNvCxnSpPr/>
          <p:nvPr userDrawn="1"/>
        </p:nvCxnSpPr>
        <p:spPr>
          <a:xfrm>
            <a:off x="7380000" y="2520000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9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 med mö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8170864" cy="1836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168000"/>
            <a:ext cx="8170864" cy="25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39C5F2-0A39-4CFB-B028-EE457139E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9CABC720-5DDE-4FF3-9059-DF3525F0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30435" y="-587194"/>
            <a:ext cx="2744637" cy="216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F3AF25C-AF6D-421B-B231-1234DAF1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Röda paketet HES + HH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BD64205-15A4-4E99-8673-B4FCC155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8170864" cy="1836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168000"/>
            <a:ext cx="8170864" cy="25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39C5F2-0A39-4CFB-B028-EE457139E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9CABC720-5DDE-4FF3-9059-DF3525F0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F3AF25C-AF6D-421B-B231-1234DAF1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Röda paketet HES + HH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BD64205-15A4-4E99-8673-B4FCC155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18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grön med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5652000" cy="1836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39C5F2-0A39-4CFB-B028-EE457139E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9CABC720-5DDE-4FF3-9059-DF3525F0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F3AF25C-AF6D-421B-B231-1234DAF1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Röda paketet HES + HH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BD64205-15A4-4E99-8673-B4FCC155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/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93529D1C-58F4-40D9-8107-ADA0D30ACE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32178" y="0"/>
            <a:ext cx="6259823" cy="6858001"/>
          </a:xfrm>
          <a:custGeom>
            <a:avLst/>
            <a:gdLst>
              <a:gd name="connsiteX0" fmla="*/ 1964929 w 6259823"/>
              <a:gd name="connsiteY0" fmla="*/ 0 h 6858001"/>
              <a:gd name="connsiteX1" fmla="*/ 6259823 w 6259823"/>
              <a:gd name="connsiteY1" fmla="*/ 0 h 6858001"/>
              <a:gd name="connsiteX2" fmla="*/ 6259823 w 6259823"/>
              <a:gd name="connsiteY2" fmla="*/ 6858001 h 6858001"/>
              <a:gd name="connsiteX3" fmla="*/ 0 w 6259823"/>
              <a:gd name="connsiteY3" fmla="*/ 6858001 h 6858001"/>
              <a:gd name="connsiteX4" fmla="*/ 3780 w 6259823"/>
              <a:gd name="connsiteY4" fmla="*/ 6656433 h 6858001"/>
              <a:gd name="connsiteX5" fmla="*/ 1885619 w 6259823"/>
              <a:gd name="connsiteY5" fmla="*/ 12344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823" h="6858001">
                <a:moveTo>
                  <a:pt x="1964929" y="0"/>
                </a:moveTo>
                <a:lnTo>
                  <a:pt x="6259823" y="0"/>
                </a:lnTo>
                <a:lnTo>
                  <a:pt x="6259823" y="6858001"/>
                </a:lnTo>
                <a:lnTo>
                  <a:pt x="0" y="6858001"/>
                </a:lnTo>
                <a:lnTo>
                  <a:pt x="3780" y="6656433"/>
                </a:lnTo>
                <a:cubicBezTo>
                  <a:pt x="96870" y="4180446"/>
                  <a:pt x="787712" y="1917085"/>
                  <a:pt x="1885619" y="1234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3AA135-719E-46B9-B327-592CD8287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3167999"/>
            <a:ext cx="5075999" cy="2520000"/>
          </a:xfrm>
        </p:spPr>
        <p:txBody>
          <a:bodyPr/>
          <a:lstStyle>
            <a:lvl1pPr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3513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72800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1999"/>
            <a:ext cx="10728000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8DB9CC5-9A1A-4045-8CD7-F93DFF346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24000" y="252000"/>
            <a:ext cx="2736000" cy="216000"/>
          </a:xfrm>
          <a:custGeom>
            <a:avLst/>
            <a:gdLst>
              <a:gd name="connsiteX0" fmla="*/ 0 w 2743200"/>
              <a:gd name="connsiteY0" fmla="*/ 0 h 365125"/>
              <a:gd name="connsiteX1" fmla="*/ 2743200 w 2743200"/>
              <a:gd name="connsiteY1" fmla="*/ 0 h 365125"/>
              <a:gd name="connsiteX2" fmla="*/ 2743200 w 2743200"/>
              <a:gd name="connsiteY2" fmla="*/ 365125 h 365125"/>
              <a:gd name="connsiteX3" fmla="*/ 0 w 2743200"/>
              <a:gd name="connsiteY3" fmla="*/ 365125 h 365125"/>
              <a:gd name="connsiteX4" fmla="*/ 0 w 2743200"/>
              <a:gd name="connsiteY4" fmla="*/ 0 h 365125"/>
              <a:gd name="connsiteX0" fmla="*/ -228591 w 2743200"/>
              <a:gd name="connsiteY0" fmla="*/ 68461 h 365125"/>
              <a:gd name="connsiteX1" fmla="*/ -457209 w 2743200"/>
              <a:gd name="connsiteY1" fmla="*/ 68461 h 365125"/>
              <a:gd name="connsiteX2" fmla="*/ -1280169 w 2743200"/>
              <a:gd name="connsiteY2" fmla="*/ 410766 h 365125"/>
              <a:gd name="connsiteX0" fmla="*/ 1280169 w 4023369"/>
              <a:gd name="connsiteY0" fmla="*/ 0 h 410766"/>
              <a:gd name="connsiteX1" fmla="*/ 4023369 w 4023369"/>
              <a:gd name="connsiteY1" fmla="*/ 0 h 410766"/>
              <a:gd name="connsiteX2" fmla="*/ 4023369 w 4023369"/>
              <a:gd name="connsiteY2" fmla="*/ 365125 h 410766"/>
              <a:gd name="connsiteX3" fmla="*/ 1280169 w 4023369"/>
              <a:gd name="connsiteY3" fmla="*/ 365125 h 410766"/>
              <a:gd name="connsiteX4" fmla="*/ 1280169 w 4023369"/>
              <a:gd name="connsiteY4" fmla="*/ 0 h 410766"/>
              <a:gd name="connsiteX0" fmla="*/ 822960 w 4023369"/>
              <a:gd name="connsiteY0" fmla="*/ 68461 h 410766"/>
              <a:gd name="connsiteX1" fmla="*/ 0 w 4023369"/>
              <a:gd name="connsiteY1" fmla="*/ 410766 h 410766"/>
              <a:gd name="connsiteX0" fmla="*/ 1280169 w 4023369"/>
              <a:gd name="connsiteY0" fmla="*/ 2977 h 413743"/>
              <a:gd name="connsiteX1" fmla="*/ 4023369 w 4023369"/>
              <a:gd name="connsiteY1" fmla="*/ 2977 h 413743"/>
              <a:gd name="connsiteX2" fmla="*/ 4023369 w 4023369"/>
              <a:gd name="connsiteY2" fmla="*/ 368102 h 413743"/>
              <a:gd name="connsiteX3" fmla="*/ 1280169 w 4023369"/>
              <a:gd name="connsiteY3" fmla="*/ 368102 h 413743"/>
              <a:gd name="connsiteX4" fmla="*/ 1280169 w 4023369"/>
              <a:gd name="connsiteY4" fmla="*/ 2977 h 413743"/>
              <a:gd name="connsiteX0" fmla="*/ 1303972 w 4023369"/>
              <a:gd name="connsiteY0" fmla="*/ 0 h 413743"/>
              <a:gd name="connsiteX1" fmla="*/ 0 w 4023369"/>
              <a:gd name="connsiteY1" fmla="*/ 413743 h 413743"/>
              <a:gd name="connsiteX0" fmla="*/ 8581 w 2751781"/>
              <a:gd name="connsiteY0" fmla="*/ 2977 h 380405"/>
              <a:gd name="connsiteX1" fmla="*/ 2751781 w 2751781"/>
              <a:gd name="connsiteY1" fmla="*/ 2977 h 380405"/>
              <a:gd name="connsiteX2" fmla="*/ 2751781 w 2751781"/>
              <a:gd name="connsiteY2" fmla="*/ 368102 h 380405"/>
              <a:gd name="connsiteX3" fmla="*/ 8581 w 2751781"/>
              <a:gd name="connsiteY3" fmla="*/ 368102 h 380405"/>
              <a:gd name="connsiteX4" fmla="*/ 8581 w 2751781"/>
              <a:gd name="connsiteY4" fmla="*/ 2977 h 380405"/>
              <a:gd name="connsiteX0" fmla="*/ 32384 w 2751781"/>
              <a:gd name="connsiteY0" fmla="*/ 0 h 380405"/>
              <a:gd name="connsiteX1" fmla="*/ 0 w 2751781"/>
              <a:gd name="connsiteY1" fmla="*/ 380405 h 380405"/>
              <a:gd name="connsiteX0" fmla="*/ 8581 w 2751781"/>
              <a:gd name="connsiteY0" fmla="*/ 0 h 377428"/>
              <a:gd name="connsiteX1" fmla="*/ 2751781 w 2751781"/>
              <a:gd name="connsiteY1" fmla="*/ 0 h 377428"/>
              <a:gd name="connsiteX2" fmla="*/ 2751781 w 2751781"/>
              <a:gd name="connsiteY2" fmla="*/ 365125 h 377428"/>
              <a:gd name="connsiteX3" fmla="*/ 8581 w 2751781"/>
              <a:gd name="connsiteY3" fmla="*/ 365125 h 377428"/>
              <a:gd name="connsiteX4" fmla="*/ 8581 w 2751781"/>
              <a:gd name="connsiteY4" fmla="*/ 0 h 377428"/>
              <a:gd name="connsiteX0" fmla="*/ 8572 w 2751781"/>
              <a:gd name="connsiteY0" fmla="*/ 1785 h 377428"/>
              <a:gd name="connsiteX1" fmla="*/ 0 w 2751781"/>
              <a:gd name="connsiteY1" fmla="*/ 377428 h 377428"/>
              <a:gd name="connsiteX0" fmla="*/ 1437 w 2744637"/>
              <a:gd name="connsiteY0" fmla="*/ 0 h 365125"/>
              <a:gd name="connsiteX1" fmla="*/ 2744637 w 2744637"/>
              <a:gd name="connsiteY1" fmla="*/ 0 h 365125"/>
              <a:gd name="connsiteX2" fmla="*/ 2744637 w 2744637"/>
              <a:gd name="connsiteY2" fmla="*/ 365125 h 365125"/>
              <a:gd name="connsiteX3" fmla="*/ 1437 w 2744637"/>
              <a:gd name="connsiteY3" fmla="*/ 365125 h 365125"/>
              <a:gd name="connsiteX4" fmla="*/ 1437 w 2744637"/>
              <a:gd name="connsiteY4" fmla="*/ 0 h 365125"/>
              <a:gd name="connsiteX0" fmla="*/ 1428 w 2744637"/>
              <a:gd name="connsiteY0" fmla="*/ 1785 h 365125"/>
              <a:gd name="connsiteX1" fmla="*/ 0 w 2744637"/>
              <a:gd name="connsiteY1" fmla="*/ 35361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4637" h="365125" stroke="0" extrusionOk="0">
                <a:moveTo>
                  <a:pt x="1437" y="0"/>
                </a:moveTo>
                <a:lnTo>
                  <a:pt x="2744637" y="0"/>
                </a:lnTo>
                <a:lnTo>
                  <a:pt x="2744637" y="365125"/>
                </a:lnTo>
                <a:lnTo>
                  <a:pt x="1437" y="365125"/>
                </a:lnTo>
                <a:lnTo>
                  <a:pt x="1437" y="0"/>
                </a:lnTo>
                <a:close/>
              </a:path>
              <a:path w="2744637" h="365125" fill="none" extrusionOk="0">
                <a:moveTo>
                  <a:pt x="1428" y="1785"/>
                </a:moveTo>
                <a:lnTo>
                  <a:pt x="0" y="353615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vert="horz" lIns="72000" tIns="0" rIns="0" bIns="0" rtlCol="0" anchor="b">
            <a:noAutofit/>
          </a:bodyPr>
          <a:lstStyle>
            <a:lvl1pPr algn="l">
              <a:defRPr sz="1100" b="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DEC3277-B5B6-4686-A3E6-EBD3AC334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252000"/>
            <a:ext cx="2700000" cy="216000"/>
          </a:xfrm>
          <a:custGeom>
            <a:avLst/>
            <a:gdLst>
              <a:gd name="connsiteX0" fmla="*/ 0 w 4114800"/>
              <a:gd name="connsiteY0" fmla="*/ 0 h 365125"/>
              <a:gd name="connsiteX1" fmla="*/ 4114800 w 4114800"/>
              <a:gd name="connsiteY1" fmla="*/ 0 h 365125"/>
              <a:gd name="connsiteX2" fmla="*/ 4114800 w 4114800"/>
              <a:gd name="connsiteY2" fmla="*/ 365125 h 365125"/>
              <a:gd name="connsiteX3" fmla="*/ 0 w 4114800"/>
              <a:gd name="connsiteY3" fmla="*/ 365125 h 365125"/>
              <a:gd name="connsiteX4" fmla="*/ 0 w 4114800"/>
              <a:gd name="connsiteY4" fmla="*/ 0 h 365125"/>
              <a:gd name="connsiteX0" fmla="*/ -342886 w 4114800"/>
              <a:gd name="connsiteY0" fmla="*/ 68461 h 365125"/>
              <a:gd name="connsiteX1" fmla="*/ -685814 w 4114800"/>
              <a:gd name="connsiteY1" fmla="*/ 68461 h 365125"/>
              <a:gd name="connsiteX2" fmla="*/ -1920254 w 4114800"/>
              <a:gd name="connsiteY2" fmla="*/ 410766 h 365125"/>
              <a:gd name="connsiteX0" fmla="*/ 1920254 w 6035054"/>
              <a:gd name="connsiteY0" fmla="*/ 0 h 410766"/>
              <a:gd name="connsiteX1" fmla="*/ 6035054 w 6035054"/>
              <a:gd name="connsiteY1" fmla="*/ 0 h 410766"/>
              <a:gd name="connsiteX2" fmla="*/ 6035054 w 6035054"/>
              <a:gd name="connsiteY2" fmla="*/ 365125 h 410766"/>
              <a:gd name="connsiteX3" fmla="*/ 1920254 w 6035054"/>
              <a:gd name="connsiteY3" fmla="*/ 365125 h 410766"/>
              <a:gd name="connsiteX4" fmla="*/ 1920254 w 6035054"/>
              <a:gd name="connsiteY4" fmla="*/ 0 h 410766"/>
              <a:gd name="connsiteX0" fmla="*/ 1234440 w 6035054"/>
              <a:gd name="connsiteY0" fmla="*/ 68461 h 410766"/>
              <a:gd name="connsiteX1" fmla="*/ 0 w 6035054"/>
              <a:gd name="connsiteY1" fmla="*/ 410766 h 410766"/>
              <a:gd name="connsiteX0" fmla="*/ 1920254 w 6035054"/>
              <a:gd name="connsiteY0" fmla="*/ 7739 h 418505"/>
              <a:gd name="connsiteX1" fmla="*/ 6035054 w 6035054"/>
              <a:gd name="connsiteY1" fmla="*/ 7739 h 418505"/>
              <a:gd name="connsiteX2" fmla="*/ 6035054 w 6035054"/>
              <a:gd name="connsiteY2" fmla="*/ 372864 h 418505"/>
              <a:gd name="connsiteX3" fmla="*/ 1920254 w 6035054"/>
              <a:gd name="connsiteY3" fmla="*/ 372864 h 418505"/>
              <a:gd name="connsiteX4" fmla="*/ 1920254 w 6035054"/>
              <a:gd name="connsiteY4" fmla="*/ 7739 h 418505"/>
              <a:gd name="connsiteX0" fmla="*/ 1939290 w 6035054"/>
              <a:gd name="connsiteY0" fmla="*/ 0 h 418505"/>
              <a:gd name="connsiteX1" fmla="*/ 0 w 6035054"/>
              <a:gd name="connsiteY1" fmla="*/ 418505 h 418505"/>
              <a:gd name="connsiteX0" fmla="*/ 2554 w 4117354"/>
              <a:gd name="connsiteY0" fmla="*/ 7739 h 380405"/>
              <a:gd name="connsiteX1" fmla="*/ 4117354 w 4117354"/>
              <a:gd name="connsiteY1" fmla="*/ 7739 h 380405"/>
              <a:gd name="connsiteX2" fmla="*/ 4117354 w 4117354"/>
              <a:gd name="connsiteY2" fmla="*/ 372864 h 380405"/>
              <a:gd name="connsiteX3" fmla="*/ 2554 w 4117354"/>
              <a:gd name="connsiteY3" fmla="*/ 372864 h 380405"/>
              <a:gd name="connsiteX4" fmla="*/ 2554 w 4117354"/>
              <a:gd name="connsiteY4" fmla="*/ 7739 h 380405"/>
              <a:gd name="connsiteX0" fmla="*/ 21590 w 4117354"/>
              <a:gd name="connsiteY0" fmla="*/ 0 h 380405"/>
              <a:gd name="connsiteX1" fmla="*/ 0 w 4117354"/>
              <a:gd name="connsiteY1" fmla="*/ 380405 h 380405"/>
              <a:gd name="connsiteX0" fmla="*/ 2554 w 4117354"/>
              <a:gd name="connsiteY0" fmla="*/ 0 h 372666"/>
              <a:gd name="connsiteX1" fmla="*/ 4117354 w 4117354"/>
              <a:gd name="connsiteY1" fmla="*/ 0 h 372666"/>
              <a:gd name="connsiteX2" fmla="*/ 4117354 w 4117354"/>
              <a:gd name="connsiteY2" fmla="*/ 365125 h 372666"/>
              <a:gd name="connsiteX3" fmla="*/ 2554 w 4117354"/>
              <a:gd name="connsiteY3" fmla="*/ 365125 h 372666"/>
              <a:gd name="connsiteX4" fmla="*/ 2554 w 4117354"/>
              <a:gd name="connsiteY4" fmla="*/ 0 h 372666"/>
              <a:gd name="connsiteX0" fmla="*/ 2540 w 4117354"/>
              <a:gd name="connsiteY0" fmla="*/ 16074 h 372666"/>
              <a:gd name="connsiteX1" fmla="*/ 0 w 4117354"/>
              <a:gd name="connsiteY1" fmla="*/ 372666 h 372666"/>
              <a:gd name="connsiteX0" fmla="*/ 135 w 4114935"/>
              <a:gd name="connsiteY0" fmla="*/ 0 h 365125"/>
              <a:gd name="connsiteX1" fmla="*/ 4114935 w 4114935"/>
              <a:gd name="connsiteY1" fmla="*/ 0 h 365125"/>
              <a:gd name="connsiteX2" fmla="*/ 4114935 w 4114935"/>
              <a:gd name="connsiteY2" fmla="*/ 365125 h 365125"/>
              <a:gd name="connsiteX3" fmla="*/ 135 w 4114935"/>
              <a:gd name="connsiteY3" fmla="*/ 365125 h 365125"/>
              <a:gd name="connsiteX4" fmla="*/ 135 w 4114935"/>
              <a:gd name="connsiteY4" fmla="*/ 0 h 365125"/>
              <a:gd name="connsiteX0" fmla="*/ 121 w 4114935"/>
              <a:gd name="connsiteY0" fmla="*/ 16074 h 365125"/>
              <a:gd name="connsiteX1" fmla="*/ 2343 w 4114935"/>
              <a:gd name="connsiteY1" fmla="*/ 358379 h 365125"/>
              <a:gd name="connsiteX0" fmla="*/ 0 w 4114800"/>
              <a:gd name="connsiteY0" fmla="*/ 0 h 365125"/>
              <a:gd name="connsiteX1" fmla="*/ 4114800 w 4114800"/>
              <a:gd name="connsiteY1" fmla="*/ 0 h 365125"/>
              <a:gd name="connsiteX2" fmla="*/ 4114800 w 4114800"/>
              <a:gd name="connsiteY2" fmla="*/ 365125 h 365125"/>
              <a:gd name="connsiteX3" fmla="*/ 0 w 4114800"/>
              <a:gd name="connsiteY3" fmla="*/ 365125 h 365125"/>
              <a:gd name="connsiteX4" fmla="*/ 0 w 4114800"/>
              <a:gd name="connsiteY4" fmla="*/ 0 h 365125"/>
              <a:gd name="connsiteX0" fmla="*/ 6336 w 4114800"/>
              <a:gd name="connsiteY0" fmla="*/ 12899 h 365125"/>
              <a:gd name="connsiteX1" fmla="*/ 2208 w 4114800"/>
              <a:gd name="connsiteY1" fmla="*/ 358379 h 365125"/>
              <a:gd name="connsiteX0" fmla="*/ 3259 w 4118059"/>
              <a:gd name="connsiteY0" fmla="*/ 2976 h 368101"/>
              <a:gd name="connsiteX1" fmla="*/ 4118059 w 4118059"/>
              <a:gd name="connsiteY1" fmla="*/ 2976 h 368101"/>
              <a:gd name="connsiteX2" fmla="*/ 4118059 w 4118059"/>
              <a:gd name="connsiteY2" fmla="*/ 368101 h 368101"/>
              <a:gd name="connsiteX3" fmla="*/ 3259 w 4118059"/>
              <a:gd name="connsiteY3" fmla="*/ 368101 h 368101"/>
              <a:gd name="connsiteX4" fmla="*/ 3259 w 4118059"/>
              <a:gd name="connsiteY4" fmla="*/ 2976 h 368101"/>
              <a:gd name="connsiteX0" fmla="*/ 70 w 4118059"/>
              <a:gd name="connsiteY0" fmla="*/ 0 h 368101"/>
              <a:gd name="connsiteX1" fmla="*/ 5467 w 4118059"/>
              <a:gd name="connsiteY1" fmla="*/ 361355 h 368101"/>
              <a:gd name="connsiteX0" fmla="*/ 4142 w 4118942"/>
              <a:gd name="connsiteY0" fmla="*/ 2976 h 368101"/>
              <a:gd name="connsiteX1" fmla="*/ 4118942 w 4118942"/>
              <a:gd name="connsiteY1" fmla="*/ 2976 h 368101"/>
              <a:gd name="connsiteX2" fmla="*/ 4118942 w 4118942"/>
              <a:gd name="connsiteY2" fmla="*/ 368101 h 368101"/>
              <a:gd name="connsiteX3" fmla="*/ 4142 w 4118942"/>
              <a:gd name="connsiteY3" fmla="*/ 368101 h 368101"/>
              <a:gd name="connsiteX4" fmla="*/ 4142 w 4118942"/>
              <a:gd name="connsiteY4" fmla="*/ 2976 h 368101"/>
              <a:gd name="connsiteX0" fmla="*/ 953 w 4118942"/>
              <a:gd name="connsiteY0" fmla="*/ 0 h 368101"/>
              <a:gd name="connsiteX1" fmla="*/ 0 w 4118942"/>
              <a:gd name="connsiteY1" fmla="*/ 367705 h 3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8942" h="368101" stroke="0" extrusionOk="0">
                <a:moveTo>
                  <a:pt x="4142" y="2976"/>
                </a:moveTo>
                <a:lnTo>
                  <a:pt x="4118942" y="2976"/>
                </a:lnTo>
                <a:lnTo>
                  <a:pt x="4118942" y="368101"/>
                </a:lnTo>
                <a:lnTo>
                  <a:pt x="4142" y="368101"/>
                </a:lnTo>
                <a:lnTo>
                  <a:pt x="4142" y="2976"/>
                </a:lnTo>
                <a:close/>
              </a:path>
              <a:path w="4118942" h="368101" fill="none" extrusionOk="0">
                <a:moveTo>
                  <a:pt x="953" y="0"/>
                </a:moveTo>
                <a:cubicBezTo>
                  <a:pt x="106" y="118864"/>
                  <a:pt x="847" y="248841"/>
                  <a:pt x="0" y="367705"/>
                </a:cubicBezTo>
              </a:path>
            </a:pathLst>
          </a:custGeom>
          <a:ln w="6350">
            <a:solidFill>
              <a:schemeClr val="accent1"/>
            </a:solidFill>
          </a:ln>
        </p:spPr>
        <p:txBody>
          <a:bodyPr vert="horz" lIns="72000" tIns="0" rIns="0" bIns="0" rtlCol="0" anchor="b" anchorCtr="0">
            <a:noAutofit/>
          </a:bodyPr>
          <a:lstStyle>
            <a:lvl1pPr algn="l">
              <a:defRPr sz="11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Röda paketet HES + HH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B860428-F243-4067-924B-A676B740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8000" y="252000"/>
            <a:ext cx="468085" cy="216000"/>
          </a:xfrm>
          <a:custGeom>
            <a:avLst/>
            <a:gdLst>
              <a:gd name="connsiteX0" fmla="*/ 0 w 2743200"/>
              <a:gd name="connsiteY0" fmla="*/ 0 h 365125"/>
              <a:gd name="connsiteX1" fmla="*/ 2743200 w 2743200"/>
              <a:gd name="connsiteY1" fmla="*/ 0 h 365125"/>
              <a:gd name="connsiteX2" fmla="*/ 2743200 w 2743200"/>
              <a:gd name="connsiteY2" fmla="*/ 365125 h 365125"/>
              <a:gd name="connsiteX3" fmla="*/ 0 w 2743200"/>
              <a:gd name="connsiteY3" fmla="*/ 365125 h 365125"/>
              <a:gd name="connsiteX4" fmla="*/ 0 w 2743200"/>
              <a:gd name="connsiteY4" fmla="*/ 0 h 365125"/>
              <a:gd name="connsiteX0" fmla="*/ -228591 w 2743200"/>
              <a:gd name="connsiteY0" fmla="*/ 68461 h 365125"/>
              <a:gd name="connsiteX1" fmla="*/ -457209 w 2743200"/>
              <a:gd name="connsiteY1" fmla="*/ 68461 h 365125"/>
              <a:gd name="connsiteX2" fmla="*/ -1280169 w 2743200"/>
              <a:gd name="connsiteY2" fmla="*/ 410766 h 365125"/>
              <a:gd name="connsiteX0" fmla="*/ 1280169 w 4023369"/>
              <a:gd name="connsiteY0" fmla="*/ 0 h 410766"/>
              <a:gd name="connsiteX1" fmla="*/ 4023369 w 4023369"/>
              <a:gd name="connsiteY1" fmla="*/ 0 h 410766"/>
              <a:gd name="connsiteX2" fmla="*/ 4023369 w 4023369"/>
              <a:gd name="connsiteY2" fmla="*/ 365125 h 410766"/>
              <a:gd name="connsiteX3" fmla="*/ 1280169 w 4023369"/>
              <a:gd name="connsiteY3" fmla="*/ 365125 h 410766"/>
              <a:gd name="connsiteX4" fmla="*/ 1280169 w 4023369"/>
              <a:gd name="connsiteY4" fmla="*/ 0 h 410766"/>
              <a:gd name="connsiteX0" fmla="*/ 822960 w 4023369"/>
              <a:gd name="connsiteY0" fmla="*/ 68461 h 410766"/>
              <a:gd name="connsiteX1" fmla="*/ 0 w 4023369"/>
              <a:gd name="connsiteY1" fmla="*/ 410766 h 410766"/>
              <a:gd name="connsiteX0" fmla="*/ 1280169 w 4023369"/>
              <a:gd name="connsiteY0" fmla="*/ 7739 h 418505"/>
              <a:gd name="connsiteX1" fmla="*/ 4023369 w 4023369"/>
              <a:gd name="connsiteY1" fmla="*/ 7739 h 418505"/>
              <a:gd name="connsiteX2" fmla="*/ 4023369 w 4023369"/>
              <a:gd name="connsiteY2" fmla="*/ 372864 h 418505"/>
              <a:gd name="connsiteX3" fmla="*/ 1280169 w 4023369"/>
              <a:gd name="connsiteY3" fmla="*/ 372864 h 418505"/>
              <a:gd name="connsiteX4" fmla="*/ 1280169 w 4023369"/>
              <a:gd name="connsiteY4" fmla="*/ 7739 h 418505"/>
              <a:gd name="connsiteX0" fmla="*/ 1305560 w 4023369"/>
              <a:gd name="connsiteY0" fmla="*/ 0 h 418505"/>
              <a:gd name="connsiteX1" fmla="*/ 0 w 4023369"/>
              <a:gd name="connsiteY1" fmla="*/ 418505 h 418505"/>
              <a:gd name="connsiteX0" fmla="*/ 3819 w 2747019"/>
              <a:gd name="connsiteY0" fmla="*/ 7739 h 380405"/>
              <a:gd name="connsiteX1" fmla="*/ 2747019 w 2747019"/>
              <a:gd name="connsiteY1" fmla="*/ 7739 h 380405"/>
              <a:gd name="connsiteX2" fmla="*/ 2747019 w 2747019"/>
              <a:gd name="connsiteY2" fmla="*/ 372864 h 380405"/>
              <a:gd name="connsiteX3" fmla="*/ 3819 w 2747019"/>
              <a:gd name="connsiteY3" fmla="*/ 372864 h 380405"/>
              <a:gd name="connsiteX4" fmla="*/ 3819 w 2747019"/>
              <a:gd name="connsiteY4" fmla="*/ 7739 h 380405"/>
              <a:gd name="connsiteX0" fmla="*/ 29210 w 2747019"/>
              <a:gd name="connsiteY0" fmla="*/ 0 h 380405"/>
              <a:gd name="connsiteX1" fmla="*/ 0 w 2747019"/>
              <a:gd name="connsiteY1" fmla="*/ 380405 h 380405"/>
              <a:gd name="connsiteX0" fmla="*/ 3819 w 2747019"/>
              <a:gd name="connsiteY0" fmla="*/ 0 h 372666"/>
              <a:gd name="connsiteX1" fmla="*/ 2747019 w 2747019"/>
              <a:gd name="connsiteY1" fmla="*/ 0 h 372666"/>
              <a:gd name="connsiteX2" fmla="*/ 2747019 w 2747019"/>
              <a:gd name="connsiteY2" fmla="*/ 365125 h 372666"/>
              <a:gd name="connsiteX3" fmla="*/ 3819 w 2747019"/>
              <a:gd name="connsiteY3" fmla="*/ 365125 h 372666"/>
              <a:gd name="connsiteX4" fmla="*/ 3819 w 2747019"/>
              <a:gd name="connsiteY4" fmla="*/ 0 h 372666"/>
              <a:gd name="connsiteX0" fmla="*/ 5397 w 2747019"/>
              <a:gd name="connsiteY0" fmla="*/ 6549 h 372666"/>
              <a:gd name="connsiteX1" fmla="*/ 0 w 2747019"/>
              <a:gd name="connsiteY1" fmla="*/ 372666 h 372666"/>
              <a:gd name="connsiteX0" fmla="*/ 0 w 2743200"/>
              <a:gd name="connsiteY0" fmla="*/ 0 h 365125"/>
              <a:gd name="connsiteX1" fmla="*/ 2743200 w 2743200"/>
              <a:gd name="connsiteY1" fmla="*/ 0 h 365125"/>
              <a:gd name="connsiteX2" fmla="*/ 2743200 w 2743200"/>
              <a:gd name="connsiteY2" fmla="*/ 365125 h 365125"/>
              <a:gd name="connsiteX3" fmla="*/ 0 w 2743200"/>
              <a:gd name="connsiteY3" fmla="*/ 365125 h 365125"/>
              <a:gd name="connsiteX4" fmla="*/ 0 w 2743200"/>
              <a:gd name="connsiteY4" fmla="*/ 0 h 365125"/>
              <a:gd name="connsiteX0" fmla="*/ 1578 w 2743200"/>
              <a:gd name="connsiteY0" fmla="*/ 6549 h 365125"/>
              <a:gd name="connsiteX1" fmla="*/ 944 w 2743200"/>
              <a:gd name="connsiteY1" fmla="*/ 363141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0" h="365125" stroke="0" extrusionOk="0">
                <a:moveTo>
                  <a:pt x="0" y="0"/>
                </a:moveTo>
                <a:lnTo>
                  <a:pt x="2743200" y="0"/>
                </a:lnTo>
                <a:lnTo>
                  <a:pt x="27432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  <a:path w="2743200" h="365125" fill="none" extrusionOk="0">
                <a:moveTo>
                  <a:pt x="1578" y="6549"/>
                </a:moveTo>
                <a:cubicBezTo>
                  <a:pt x="1367" y="125413"/>
                  <a:pt x="1155" y="244277"/>
                  <a:pt x="944" y="363141"/>
                </a:cubicBezTo>
              </a:path>
            </a:pathLst>
          </a:custGeom>
          <a:ln w="6350">
            <a:solidFill>
              <a:schemeClr val="accent1"/>
            </a:solidFill>
          </a:ln>
        </p:spPr>
        <p:txBody>
          <a:bodyPr vert="horz" lIns="72000" tIns="0" rIns="0" bIns="0" rtlCol="0" anchor="b">
            <a:noAutofit/>
          </a:bodyPr>
          <a:lstStyle>
            <a:lvl1pPr algn="l">
              <a:defRPr sz="1100" b="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EC3554B2-ECF4-4A5D-8CCA-7145CE3C8B1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6" y="6013103"/>
            <a:ext cx="943732" cy="4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59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0" r:id="rId12"/>
    <p:sldLayoutId id="2147483652" r:id="rId13"/>
    <p:sldLayoutId id="2147483669" r:id="rId14"/>
    <p:sldLayoutId id="2147483670" r:id="rId15"/>
    <p:sldLayoutId id="2147483675" r:id="rId16"/>
    <p:sldLayoutId id="2147483676" r:id="rId17"/>
    <p:sldLayoutId id="2147483684" r:id="rId18"/>
    <p:sldLayoutId id="2147483674" r:id="rId19"/>
    <p:sldLayoutId id="2147483671" r:id="rId20"/>
    <p:sldLayoutId id="2147483683" r:id="rId21"/>
    <p:sldLayoutId id="2147483672" r:id="rId22"/>
    <p:sldLayoutId id="2147483673" r:id="rId23"/>
    <p:sldLayoutId id="2147483682" r:id="rId24"/>
    <p:sldLayoutId id="2147483679" r:id="rId25"/>
    <p:sldLayoutId id="2147483680" r:id="rId26"/>
    <p:sldLayoutId id="2147483681" r:id="rId27"/>
    <p:sldLayoutId id="2147483678" r:id="rId28"/>
    <p:sldLayoutId id="2147483687" r:id="rId29"/>
    <p:sldLayoutId id="2147483688" r:id="rId30"/>
    <p:sldLayoutId id="2147483677" r:id="rId31"/>
    <p:sldLayoutId id="2147483654" r:id="rId32"/>
    <p:sldLayoutId id="2147483655" r:id="rId33"/>
    <p:sldLayoutId id="2147483690" r:id="rId34"/>
    <p:sldLayoutId id="2147483691" r:id="rId35"/>
    <p:sldLayoutId id="2147483685" r:id="rId36"/>
    <p:sldLayoutId id="2147483692" r:id="rId3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pos="4021" userDrawn="1">
          <p15:clr>
            <a:srgbClr val="F26B43"/>
          </p15:clr>
        </p15:guide>
        <p15:guide id="6" pos="3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Rak koppling 68">
            <a:extLst>
              <a:ext uri="{FF2B5EF4-FFF2-40B4-BE49-F238E27FC236}">
                <a16:creationId xmlns:a16="http://schemas.microsoft.com/office/drawing/2014/main" id="{4129205C-16DB-41DA-A318-97A70C8E21EA}"/>
              </a:ext>
            </a:extLst>
          </p:cNvPr>
          <p:cNvCxnSpPr>
            <a:cxnSpLocks/>
          </p:cNvCxnSpPr>
          <p:nvPr/>
        </p:nvCxnSpPr>
        <p:spPr>
          <a:xfrm>
            <a:off x="8082930" y="3764677"/>
            <a:ext cx="4178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19800C90-5F87-4C7C-A016-E75197F3F299}"/>
              </a:ext>
            </a:extLst>
          </p:cNvPr>
          <p:cNvCxnSpPr>
            <a:cxnSpLocks/>
          </p:cNvCxnSpPr>
          <p:nvPr/>
        </p:nvCxnSpPr>
        <p:spPr>
          <a:xfrm>
            <a:off x="7943592" y="4948043"/>
            <a:ext cx="34153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D06C56-2C58-44A2-A531-4F5C46D1A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053805"/>
              </p:ext>
            </p:extLst>
          </p:nvPr>
        </p:nvGraphicFramePr>
        <p:xfrm>
          <a:off x="-264509" y="406400"/>
          <a:ext cx="12192000" cy="694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CA96E0-F008-4475-8A8E-D44E061231D5}"/>
              </a:ext>
            </a:extLst>
          </p:cNvPr>
          <p:cNvSpPr txBox="1">
            <a:spLocks/>
          </p:cNvSpPr>
          <p:nvPr/>
        </p:nvSpPr>
        <p:spPr>
          <a:xfrm>
            <a:off x="264509" y="267839"/>
            <a:ext cx="1542414" cy="154241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b="1">
              <a:solidFill>
                <a:schemeClr val="bg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EAE635-1B78-45C1-A11B-9354E4206B9E}"/>
              </a:ext>
            </a:extLst>
          </p:cNvPr>
          <p:cNvSpPr/>
          <p:nvPr/>
        </p:nvSpPr>
        <p:spPr>
          <a:xfrm>
            <a:off x="164151" y="623548"/>
            <a:ext cx="1743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b="1" dirty="0">
                <a:latin typeface="+mj-lt"/>
              </a:rPr>
              <a:t> </a:t>
            </a:r>
            <a:br>
              <a:rPr lang="sv-SE" sz="1600" b="1" dirty="0">
                <a:latin typeface="+mj-lt"/>
              </a:rPr>
            </a:br>
            <a:r>
              <a:rPr lang="sv-SE" sz="1600" b="1" dirty="0">
                <a:latin typeface="+mj-lt"/>
              </a:rPr>
              <a:t>TO Värmland</a:t>
            </a:r>
          </a:p>
          <a:p>
            <a:pPr algn="ctr"/>
            <a:r>
              <a:rPr lang="sv-SE" sz="1600" b="1" dirty="0" err="1">
                <a:latin typeface="+mj-lt"/>
              </a:rPr>
              <a:t>inkl</a:t>
            </a:r>
            <a:r>
              <a:rPr lang="sv-SE" sz="1600" b="1" dirty="0">
                <a:latin typeface="+mj-lt"/>
              </a:rPr>
              <a:t> LTL* 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B88AF1A0-B8FC-49BF-8EC0-60C392097835}"/>
              </a:ext>
            </a:extLst>
          </p:cNvPr>
          <p:cNvGrpSpPr/>
          <p:nvPr/>
        </p:nvGrpSpPr>
        <p:grpSpPr>
          <a:xfrm>
            <a:off x="8500790" y="3780796"/>
            <a:ext cx="816144" cy="456386"/>
            <a:chOff x="13035141" y="2898877"/>
            <a:chExt cx="922734" cy="518749"/>
          </a:xfrm>
        </p:grpSpPr>
        <p:sp>
          <p:nvSpPr>
            <p:cNvPr id="28" name="Rektangel: rundade hörn 27">
              <a:extLst>
                <a:ext uri="{FF2B5EF4-FFF2-40B4-BE49-F238E27FC236}">
                  <a16:creationId xmlns:a16="http://schemas.microsoft.com/office/drawing/2014/main" id="{88596235-BBDD-4C57-A48A-B3D7825E0967}"/>
                </a:ext>
              </a:extLst>
            </p:cNvPr>
            <p:cNvSpPr/>
            <p:nvPr/>
          </p:nvSpPr>
          <p:spPr>
            <a:xfrm>
              <a:off x="13035141" y="2898877"/>
              <a:ext cx="922734" cy="46136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9" name="Rektangel: rundade hörn 4">
              <a:extLst>
                <a:ext uri="{FF2B5EF4-FFF2-40B4-BE49-F238E27FC236}">
                  <a16:creationId xmlns:a16="http://schemas.microsoft.com/office/drawing/2014/main" id="{FE2DE422-7FB9-45E4-9BC1-335973F765B3}"/>
                </a:ext>
              </a:extLst>
            </p:cNvPr>
            <p:cNvSpPr txBox="1"/>
            <p:nvPr/>
          </p:nvSpPr>
          <p:spPr>
            <a:xfrm>
              <a:off x="13073293" y="3001303"/>
              <a:ext cx="877690" cy="416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lvl="0"/>
              <a:endParaRPr lang="sv-SE" sz="700">
                <a:solidFill>
                  <a:schemeClr val="tx2"/>
                </a:solidFill>
              </a:endParaRP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600">
                  <a:solidFill>
                    <a:srgbClr val="043D0C"/>
                  </a:solidFill>
                  <a:latin typeface="Arial"/>
                </a:rPr>
                <a:t>1:e mekaniker</a:t>
              </a:r>
            </a:p>
            <a:p>
              <a:pPr lvl="0"/>
              <a:br>
                <a:rPr lang="sv-SE" sz="700">
                  <a:solidFill>
                    <a:schemeClr val="tx2"/>
                  </a:solidFill>
                </a:rPr>
              </a:br>
              <a:endParaRPr lang="sv-SE" sz="700">
                <a:solidFill>
                  <a:schemeClr val="tx2"/>
                </a:solidFill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D00D62AC-21D1-4347-BEE1-FF05ABE6A421}"/>
              </a:ext>
            </a:extLst>
          </p:cNvPr>
          <p:cNvSpPr/>
          <p:nvPr/>
        </p:nvSpPr>
        <p:spPr>
          <a:xfrm>
            <a:off x="6888633" y="6174154"/>
            <a:ext cx="797169" cy="3516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D57F3DC-0D72-444C-B229-E73FFAC0AF33}"/>
              </a:ext>
            </a:extLst>
          </p:cNvPr>
          <p:cNvSpPr txBox="1"/>
          <p:nvPr/>
        </p:nvSpPr>
        <p:spPr>
          <a:xfrm>
            <a:off x="7680011" y="6196609"/>
            <a:ext cx="309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= Personal Karlstad stad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D80D158-A572-0243-5518-A7C3E0FA68F0}"/>
              </a:ext>
            </a:extLst>
          </p:cNvPr>
          <p:cNvSpPr txBox="1"/>
          <p:nvPr/>
        </p:nvSpPr>
        <p:spPr>
          <a:xfrm>
            <a:off x="346730" y="6319720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/>
              <a:t>*Lokal trafikledning</a:t>
            </a:r>
          </a:p>
        </p:txBody>
      </p:sp>
    </p:spTree>
    <p:extLst>
      <p:ext uri="{BB962C8B-B14F-4D97-AF65-F5344CB8AC3E}">
        <p14:creationId xmlns:p14="http://schemas.microsoft.com/office/powerpoint/2010/main" val="4193665901"/>
      </p:ext>
    </p:extLst>
  </p:cSld>
  <p:clrMapOvr>
    <a:masterClrMapping/>
  </p:clrMapOvr>
</p:sld>
</file>

<file path=ppt/theme/theme1.xml><?xml version="1.0" encoding="utf-8"?>
<a:theme xmlns:a="http://schemas.openxmlformats.org/drawingml/2006/main" name="Nobina">
  <a:themeElements>
    <a:clrScheme name="Nobina_color">
      <a:dk1>
        <a:sysClr val="windowText" lastClr="000000"/>
      </a:dk1>
      <a:lt1>
        <a:sysClr val="window" lastClr="FFFFFF"/>
      </a:lt1>
      <a:dk2>
        <a:srgbClr val="043D0C"/>
      </a:dk2>
      <a:lt2>
        <a:srgbClr val="F8F8F8"/>
      </a:lt2>
      <a:accent1>
        <a:srgbClr val="39A935"/>
      </a:accent1>
      <a:accent2>
        <a:srgbClr val="043D0C"/>
      </a:accent2>
      <a:accent3>
        <a:srgbClr val="FDC543"/>
      </a:accent3>
      <a:accent4>
        <a:srgbClr val="FD5D48"/>
      </a:accent4>
      <a:accent5>
        <a:srgbClr val="F8C9DF"/>
      </a:accent5>
      <a:accent6>
        <a:srgbClr val="00508C"/>
      </a:accent6>
      <a:hlink>
        <a:srgbClr val="39A935"/>
      </a:hlink>
      <a:folHlink>
        <a:srgbClr val="919191"/>
      </a:folHlink>
    </a:clrScheme>
    <a:fontScheme name="Nobina_font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FBEA86A-7FC8-4C44-BC55-9CD0BD512ACB}" vid="{7BDB43ED-3E03-4A00-AB73-9341C53CA216}"/>
    </a:ext>
  </a:extLst>
</a:theme>
</file>

<file path=ppt/theme/theme2.xml><?xml version="1.0" encoding="utf-8"?>
<a:theme xmlns:a="http://schemas.openxmlformats.org/drawingml/2006/main" name="Office-tema">
  <a:themeElements>
    <a:clrScheme name="Nobina_color">
      <a:dk1>
        <a:sysClr val="windowText" lastClr="000000"/>
      </a:dk1>
      <a:lt1>
        <a:sysClr val="window" lastClr="FFFFFF"/>
      </a:lt1>
      <a:dk2>
        <a:srgbClr val="043D0C"/>
      </a:dk2>
      <a:lt2>
        <a:srgbClr val="F8F8F8"/>
      </a:lt2>
      <a:accent1>
        <a:srgbClr val="39A935"/>
      </a:accent1>
      <a:accent2>
        <a:srgbClr val="043D0C"/>
      </a:accent2>
      <a:accent3>
        <a:srgbClr val="FDC543"/>
      </a:accent3>
      <a:accent4>
        <a:srgbClr val="FD5D48"/>
      </a:accent4>
      <a:accent5>
        <a:srgbClr val="F8C9DF"/>
      </a:accent5>
      <a:accent6>
        <a:srgbClr val="00508C"/>
      </a:accent6>
      <a:hlink>
        <a:srgbClr val="39A935"/>
      </a:hlink>
      <a:folHlink>
        <a:srgbClr val="919191"/>
      </a:folHlink>
    </a:clrScheme>
    <a:fontScheme name="Nobina_font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obina_color">
      <a:dk1>
        <a:sysClr val="windowText" lastClr="000000"/>
      </a:dk1>
      <a:lt1>
        <a:sysClr val="window" lastClr="FFFFFF"/>
      </a:lt1>
      <a:dk2>
        <a:srgbClr val="043D0C"/>
      </a:dk2>
      <a:lt2>
        <a:srgbClr val="F8F8F8"/>
      </a:lt2>
      <a:accent1>
        <a:srgbClr val="39A935"/>
      </a:accent1>
      <a:accent2>
        <a:srgbClr val="043D0C"/>
      </a:accent2>
      <a:accent3>
        <a:srgbClr val="FDC543"/>
      </a:accent3>
      <a:accent4>
        <a:srgbClr val="FD5D48"/>
      </a:accent4>
      <a:accent5>
        <a:srgbClr val="F8C9DF"/>
      </a:accent5>
      <a:accent6>
        <a:srgbClr val="00508C"/>
      </a:accent6>
      <a:hlink>
        <a:srgbClr val="39A935"/>
      </a:hlink>
      <a:folHlink>
        <a:srgbClr val="919191"/>
      </a:folHlink>
    </a:clrScheme>
    <a:fontScheme name="Nobina_font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E4806BDBD3145851A9423E4B5F230" ma:contentTypeVersion="7" ma:contentTypeDescription="Create a new document." ma:contentTypeScope="" ma:versionID="373390a4511d4e56b68708c94674cfce">
  <xsd:schema xmlns:xsd="http://www.w3.org/2001/XMLSchema" xmlns:xs="http://www.w3.org/2001/XMLSchema" xmlns:p="http://schemas.microsoft.com/office/2006/metadata/properties" xmlns:ns2="0f399a2a-864d-4321-8b40-f64d6c612be1" targetNamespace="http://schemas.microsoft.com/office/2006/metadata/properties" ma:root="true" ma:fieldsID="3adcf350ddb22507d7d1bf70091291a6" ns2:_="">
    <xsd:import namespace="0f399a2a-864d-4321-8b40-f64d6c612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99a2a-864d-4321-8b40-f64d6c612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94229-1322-4AFA-A8D4-E0CC6D0AB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99a2a-864d-4321-8b40-f64d6c612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0f399a2a-864d-4321-8b40-f64d6c612be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123</Words>
  <Application>Microsoft Office PowerPoint</Application>
  <PresentationFormat>Bredbild</PresentationFormat>
  <Paragraphs>69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3" baseType="lpstr">
      <vt:lpstr>Arial</vt:lpstr>
      <vt:lpstr>Nobina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Tender Management Summary for approval  Anbud Trafik 2022 Göteborg Centrum Nordost</dc:title>
  <dc:creator>Admir Turanovic</dc:creator>
  <cp:lastModifiedBy>Åsa Andreasson</cp:lastModifiedBy>
  <cp:revision>18</cp:revision>
  <cp:lastPrinted>2021-01-28T13:11:08Z</cp:lastPrinted>
  <dcterms:created xsi:type="dcterms:W3CDTF">2021-01-13T17:38:34Z</dcterms:created>
  <dcterms:modified xsi:type="dcterms:W3CDTF">2024-10-28T12:01:15Z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0x0101006ABE4806BDBD3145851A9423E4B5F230</vt:lpwstr>
  </property>
  <property fmtid="{D5CDD505-2E9C-101B-9397-08002B2CF9AE}" pid="3" name="MediaServiceImageTags">
    <vt:lpwstr/>
  </property>
  <property fmtid="{D5CDD505-2E9C-101B-9397-08002B2CF9AE}" pid="4" name="Order">
    <vt:lpwstr>22000.0000000000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